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4" r:id="rId1"/>
  </p:sldMasterIdLst>
  <p:notesMasterIdLst>
    <p:notesMasterId r:id="rId72"/>
  </p:notesMasterIdLst>
  <p:sldIdLst>
    <p:sldId id="311" r:id="rId2"/>
    <p:sldId id="378" r:id="rId3"/>
    <p:sldId id="312" r:id="rId4"/>
    <p:sldId id="379" r:id="rId5"/>
    <p:sldId id="380" r:id="rId6"/>
    <p:sldId id="381" r:id="rId7"/>
    <p:sldId id="314" r:id="rId8"/>
    <p:sldId id="313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9" r:id="rId38"/>
    <p:sldId id="350" r:id="rId39"/>
    <p:sldId id="351" r:id="rId40"/>
    <p:sldId id="343" r:id="rId41"/>
    <p:sldId id="344" r:id="rId42"/>
    <p:sldId id="345" r:id="rId43"/>
    <p:sldId id="346" r:id="rId44"/>
    <p:sldId id="347" r:id="rId45"/>
    <p:sldId id="348" r:id="rId46"/>
    <p:sldId id="352" r:id="rId47"/>
    <p:sldId id="353" r:id="rId48"/>
    <p:sldId id="354" r:id="rId49"/>
    <p:sldId id="355" r:id="rId50"/>
    <p:sldId id="356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71" r:id="rId62"/>
    <p:sldId id="367" r:id="rId63"/>
    <p:sldId id="374" r:id="rId64"/>
    <p:sldId id="369" r:id="rId65"/>
    <p:sldId id="370" r:id="rId66"/>
    <p:sldId id="372" r:id="rId67"/>
    <p:sldId id="373" r:id="rId68"/>
    <p:sldId id="375" r:id="rId69"/>
    <p:sldId id="376" r:id="rId70"/>
    <p:sldId id="377" r:id="rId7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5" autoAdjust="0"/>
    <p:restoredTop sz="94710"/>
  </p:normalViewPr>
  <p:slideViewPr>
    <p:cSldViewPr>
      <p:cViewPr varScale="1">
        <p:scale>
          <a:sx n="113" d="100"/>
          <a:sy n="113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羽芩 施" userId="f81c431693925fea" providerId="LiveId" clId="{4EB5E000-A3C7-4F23-B6B0-FE9BD1615530}"/>
    <pc:docChg chg="undo custSel addSld delSld modSld sldOrd">
      <pc:chgData name="羽芩 施" userId="f81c431693925fea" providerId="LiveId" clId="{4EB5E000-A3C7-4F23-B6B0-FE9BD1615530}" dt="2023-06-09T07:57:35.953" v="102" actId="1035"/>
      <pc:docMkLst>
        <pc:docMk/>
      </pc:docMkLst>
      <pc:sldChg chg="del">
        <pc:chgData name="羽芩 施" userId="f81c431693925fea" providerId="LiveId" clId="{4EB5E000-A3C7-4F23-B6B0-FE9BD1615530}" dt="2023-06-09T07:46:57.328" v="2" actId="2696"/>
        <pc:sldMkLst>
          <pc:docMk/>
          <pc:sldMk cId="162141611" sldId="258"/>
        </pc:sldMkLst>
      </pc:sldChg>
      <pc:sldChg chg="mod ord modShow">
        <pc:chgData name="羽芩 施" userId="f81c431693925fea" providerId="LiveId" clId="{4EB5E000-A3C7-4F23-B6B0-FE9BD1615530}" dt="2023-06-09T07:47:04.579" v="3" actId="729"/>
        <pc:sldMkLst>
          <pc:docMk/>
          <pc:sldMk cId="2491307665" sldId="268"/>
        </pc:sldMkLst>
      </pc:sldChg>
      <pc:sldChg chg="add del">
        <pc:chgData name="羽芩 施" userId="f81c431693925fea" providerId="LiveId" clId="{4EB5E000-A3C7-4F23-B6B0-FE9BD1615530}" dt="2023-06-09T07:56:26.823" v="88" actId="47"/>
        <pc:sldMkLst>
          <pc:docMk/>
          <pc:sldMk cId="4063500265" sldId="293"/>
        </pc:sldMkLst>
      </pc:sldChg>
      <pc:sldChg chg="ord">
        <pc:chgData name="羽芩 施" userId="f81c431693925fea" providerId="LiveId" clId="{4EB5E000-A3C7-4F23-B6B0-FE9BD1615530}" dt="2023-06-09T07:47:15.228" v="5"/>
        <pc:sldMkLst>
          <pc:docMk/>
          <pc:sldMk cId="535602631" sldId="298"/>
        </pc:sldMkLst>
      </pc:sldChg>
      <pc:sldChg chg="modSp add del mod ord">
        <pc:chgData name="羽芩 施" userId="f81c431693925fea" providerId="LiveId" clId="{4EB5E000-A3C7-4F23-B6B0-FE9BD1615530}" dt="2023-06-09T07:48:22.670" v="29" actId="20577"/>
        <pc:sldMkLst>
          <pc:docMk/>
          <pc:sldMk cId="999214708" sldId="310"/>
        </pc:sldMkLst>
        <pc:spChg chg="mod">
          <ac:chgData name="羽芩 施" userId="f81c431693925fea" providerId="LiveId" clId="{4EB5E000-A3C7-4F23-B6B0-FE9BD1615530}" dt="2023-06-09T07:48:22.670" v="29" actId="20577"/>
          <ac:spMkLst>
            <pc:docMk/>
            <pc:sldMk cId="999214708" sldId="310"/>
            <ac:spMk id="4" creationId="{F3F6E172-693D-8143-8D70-0C16B71ABD13}"/>
          </ac:spMkLst>
        </pc:spChg>
      </pc:sldChg>
      <pc:sldChg chg="modSp mod">
        <pc:chgData name="羽芩 施" userId="f81c431693925fea" providerId="LiveId" clId="{4EB5E000-A3C7-4F23-B6B0-FE9BD1615530}" dt="2023-06-09T07:48:36.570" v="47" actId="20577"/>
        <pc:sldMkLst>
          <pc:docMk/>
          <pc:sldMk cId="861558206" sldId="311"/>
        </pc:sldMkLst>
        <pc:spChg chg="mod">
          <ac:chgData name="羽芩 施" userId="f81c431693925fea" providerId="LiveId" clId="{4EB5E000-A3C7-4F23-B6B0-FE9BD1615530}" dt="2023-06-09T07:48:36.570" v="47" actId="20577"/>
          <ac:spMkLst>
            <pc:docMk/>
            <pc:sldMk cId="861558206" sldId="311"/>
            <ac:spMk id="4" creationId="{F0342FC0-E6B6-9EFA-9651-E4614B149B3B}"/>
          </ac:spMkLst>
        </pc:spChg>
      </pc:sldChg>
      <pc:sldChg chg="addSp delSp modSp mod">
        <pc:chgData name="羽芩 施" userId="f81c431693925fea" providerId="LiveId" clId="{4EB5E000-A3C7-4F23-B6B0-FE9BD1615530}" dt="2023-06-09T07:57:16.372" v="99" actId="20577"/>
        <pc:sldMkLst>
          <pc:docMk/>
          <pc:sldMk cId="1203052755" sldId="312"/>
        </pc:sldMkLst>
        <pc:spChg chg="mod">
          <ac:chgData name="羽芩 施" userId="f81c431693925fea" providerId="LiveId" clId="{4EB5E000-A3C7-4F23-B6B0-FE9BD1615530}" dt="2023-06-09T07:57:16.372" v="99" actId="20577"/>
          <ac:spMkLst>
            <pc:docMk/>
            <pc:sldMk cId="1203052755" sldId="312"/>
            <ac:spMk id="5" creationId="{5FD90EA9-C66E-533D-E4B3-6A412851FD0C}"/>
          </ac:spMkLst>
        </pc:spChg>
        <pc:picChg chg="add del mod">
          <ac:chgData name="羽芩 施" userId="f81c431693925fea" providerId="LiveId" clId="{4EB5E000-A3C7-4F23-B6B0-FE9BD1615530}" dt="2023-06-09T07:56:33.646" v="92" actId="478"/>
          <ac:picMkLst>
            <pc:docMk/>
            <pc:sldMk cId="1203052755" sldId="312"/>
            <ac:picMk id="2" creationId="{8B531DA9-027B-D0D9-5E70-4655818C4534}"/>
          </ac:picMkLst>
        </pc:picChg>
        <pc:picChg chg="add del mod">
          <ac:chgData name="羽芩 施" userId="f81c431693925fea" providerId="LiveId" clId="{4EB5E000-A3C7-4F23-B6B0-FE9BD1615530}" dt="2023-06-09T07:56:33.256" v="91" actId="478"/>
          <ac:picMkLst>
            <pc:docMk/>
            <pc:sldMk cId="1203052755" sldId="312"/>
            <ac:picMk id="3" creationId="{974A0B36-5E84-DCA9-8A25-B013EEEBE36A}"/>
          </ac:picMkLst>
        </pc:picChg>
        <pc:picChg chg="del mod">
          <ac:chgData name="羽芩 施" userId="f81c431693925fea" providerId="LiveId" clId="{4EB5E000-A3C7-4F23-B6B0-FE9BD1615530}" dt="2023-06-09T07:53:19.024" v="77" actId="478"/>
          <ac:picMkLst>
            <pc:docMk/>
            <pc:sldMk cId="1203052755" sldId="312"/>
            <ac:picMk id="11" creationId="{B9328CA1-8BA4-024B-B4D1-BF09E310B0D7}"/>
          </ac:picMkLst>
        </pc:picChg>
      </pc:sldChg>
      <pc:sldChg chg="modSp mod">
        <pc:chgData name="羽芩 施" userId="f81c431693925fea" providerId="LiveId" clId="{4EB5E000-A3C7-4F23-B6B0-FE9BD1615530}" dt="2023-06-09T07:57:35.953" v="102" actId="1035"/>
        <pc:sldMkLst>
          <pc:docMk/>
          <pc:sldMk cId="3387438347" sldId="313"/>
        </pc:sldMkLst>
        <pc:picChg chg="mod">
          <ac:chgData name="羽芩 施" userId="f81c431693925fea" providerId="LiveId" clId="{4EB5E000-A3C7-4F23-B6B0-FE9BD1615530}" dt="2023-06-09T07:57:35.953" v="102" actId="1035"/>
          <ac:picMkLst>
            <pc:docMk/>
            <pc:sldMk cId="3387438347" sldId="313"/>
            <ac:picMk id="4" creationId="{730A6895-EEAD-5B9D-D5B5-54A811CC34CA}"/>
          </ac:picMkLst>
        </pc:picChg>
      </pc:sldChg>
      <pc:sldChg chg="add">
        <pc:chgData name="羽芩 施" userId="f81c431693925fea" providerId="LiveId" clId="{4EB5E000-A3C7-4F23-B6B0-FE9BD1615530}" dt="2023-06-09T07:48:13.873" v="11"/>
        <pc:sldMkLst>
          <pc:docMk/>
          <pc:sldMk cId="191794912" sldId="314"/>
        </pc:sldMkLst>
      </pc:sldChg>
      <pc:sldChg chg="addSp new mod">
        <pc:chgData name="羽芩 施" userId="f81c431693925fea" providerId="LiveId" clId="{4EB5E000-A3C7-4F23-B6B0-FE9BD1615530}" dt="2023-06-09T07:54:34.301" v="79" actId="22"/>
        <pc:sldMkLst>
          <pc:docMk/>
          <pc:sldMk cId="865983756" sldId="315"/>
        </pc:sldMkLst>
        <pc:picChg chg="add">
          <ac:chgData name="羽芩 施" userId="f81c431693925fea" providerId="LiveId" clId="{4EB5E000-A3C7-4F23-B6B0-FE9BD1615530}" dt="2023-06-09T07:54:34.301" v="79" actId="22"/>
          <ac:picMkLst>
            <pc:docMk/>
            <pc:sldMk cId="865983756" sldId="315"/>
            <ac:picMk id="5" creationId="{32B6D99C-F10A-8DE5-B6A2-F4ABD2EF30CF}"/>
          </ac:picMkLst>
        </pc:picChg>
      </pc:sldChg>
      <pc:sldChg chg="new del">
        <pc:chgData name="羽芩 施" userId="f81c431693925fea" providerId="LiveId" clId="{4EB5E000-A3C7-4F23-B6B0-FE9BD1615530}" dt="2023-06-09T07:51:52.536" v="52" actId="47"/>
        <pc:sldMkLst>
          <pc:docMk/>
          <pc:sldMk cId="2015207858" sldId="315"/>
        </pc:sldMkLst>
      </pc:sldChg>
      <pc:sldChg chg="addSp delSp modSp new del mod chgLayout">
        <pc:chgData name="羽芩 施" userId="f81c431693925fea" providerId="LiveId" clId="{4EB5E000-A3C7-4F23-B6B0-FE9BD1615530}" dt="2023-06-09T07:49:17.714" v="50" actId="47"/>
        <pc:sldMkLst>
          <pc:docMk/>
          <pc:sldMk cId="4284727570" sldId="315"/>
        </pc:sldMkLst>
        <pc:spChg chg="del mod ord">
          <ac:chgData name="羽芩 施" userId="f81c431693925fea" providerId="LiveId" clId="{4EB5E000-A3C7-4F23-B6B0-FE9BD1615530}" dt="2023-06-09T07:48:47.790" v="49" actId="700"/>
          <ac:spMkLst>
            <pc:docMk/>
            <pc:sldMk cId="4284727570" sldId="315"/>
            <ac:spMk id="2" creationId="{88590BEE-D8FF-CD8A-94D7-CF65DAF73989}"/>
          </ac:spMkLst>
        </pc:spChg>
        <pc:spChg chg="del mod ord">
          <ac:chgData name="羽芩 施" userId="f81c431693925fea" providerId="LiveId" clId="{4EB5E000-A3C7-4F23-B6B0-FE9BD1615530}" dt="2023-06-09T07:48:47.790" v="49" actId="700"/>
          <ac:spMkLst>
            <pc:docMk/>
            <pc:sldMk cId="4284727570" sldId="315"/>
            <ac:spMk id="3" creationId="{6C3EF7EE-01E8-4D40-D029-479CF6B2361A}"/>
          </ac:spMkLst>
        </pc:spChg>
        <pc:spChg chg="add mod ord">
          <ac:chgData name="羽芩 施" userId="f81c431693925fea" providerId="LiveId" clId="{4EB5E000-A3C7-4F23-B6B0-FE9BD1615530}" dt="2023-06-09T07:48:47.790" v="49" actId="700"/>
          <ac:spMkLst>
            <pc:docMk/>
            <pc:sldMk cId="4284727570" sldId="315"/>
            <ac:spMk id="4" creationId="{FAAE7BFC-BFFC-7E35-78EB-87990B34BE45}"/>
          </ac:spMkLst>
        </pc:spChg>
        <pc:spChg chg="add mod ord">
          <ac:chgData name="羽芩 施" userId="f81c431693925fea" providerId="LiveId" clId="{4EB5E000-A3C7-4F23-B6B0-FE9BD1615530}" dt="2023-06-09T07:48:47.790" v="49" actId="700"/>
          <ac:spMkLst>
            <pc:docMk/>
            <pc:sldMk cId="4284727570" sldId="315"/>
            <ac:spMk id="5" creationId="{7193552F-FED9-85B2-EC97-A72E873C336D}"/>
          </ac:spMkLst>
        </pc:spChg>
      </pc:sldChg>
    </pc:docChg>
  </pc:docChgLst>
  <pc:docChgLst>
    <pc:chgData name="羽芩 施" userId="f81c431693925fea" providerId="LiveId" clId="{368E7F03-1995-7D49-A139-56129503DDD5}"/>
    <pc:docChg chg="undo custSel addSld delSld modSld sldOrd">
      <pc:chgData name="羽芩 施" userId="f81c431693925fea" providerId="LiveId" clId="{368E7F03-1995-7D49-A139-56129503DDD5}" dt="2024-10-15T10:43:02.947" v="323" actId="478"/>
      <pc:docMkLst>
        <pc:docMk/>
      </pc:docMkLst>
      <pc:sldChg chg="del">
        <pc:chgData name="羽芩 施" userId="f81c431693925fea" providerId="LiveId" clId="{368E7F03-1995-7D49-A139-56129503DDD5}" dt="2024-10-14T11:24:32.673" v="0" actId="2696"/>
        <pc:sldMkLst>
          <pc:docMk/>
          <pc:sldMk cId="2491307665" sldId="268"/>
        </pc:sldMkLst>
      </pc:sldChg>
      <pc:sldChg chg="del">
        <pc:chgData name="羽芩 施" userId="f81c431693925fea" providerId="LiveId" clId="{368E7F03-1995-7D49-A139-56129503DDD5}" dt="2024-10-14T11:24:32.682" v="6" actId="2696"/>
        <pc:sldMkLst>
          <pc:docMk/>
          <pc:sldMk cId="535602631" sldId="298"/>
        </pc:sldMkLst>
      </pc:sldChg>
      <pc:sldChg chg="del">
        <pc:chgData name="羽芩 施" userId="f81c431693925fea" providerId="LiveId" clId="{368E7F03-1995-7D49-A139-56129503DDD5}" dt="2024-10-14T11:24:32.675" v="4" actId="2696"/>
        <pc:sldMkLst>
          <pc:docMk/>
          <pc:sldMk cId="2523498619" sldId="300"/>
        </pc:sldMkLst>
      </pc:sldChg>
      <pc:sldChg chg="del">
        <pc:chgData name="羽芩 施" userId="f81c431693925fea" providerId="LiveId" clId="{368E7F03-1995-7D49-A139-56129503DDD5}" dt="2024-10-14T11:24:32.685" v="8" actId="2696"/>
        <pc:sldMkLst>
          <pc:docMk/>
          <pc:sldMk cId="4032799997" sldId="309"/>
        </pc:sldMkLst>
      </pc:sldChg>
      <pc:sldChg chg="del">
        <pc:chgData name="羽芩 施" userId="f81c431693925fea" providerId="LiveId" clId="{368E7F03-1995-7D49-A139-56129503DDD5}" dt="2024-10-14T11:24:39.268" v="10" actId="2696"/>
        <pc:sldMkLst>
          <pc:docMk/>
          <pc:sldMk cId="999214708" sldId="310"/>
        </pc:sldMkLst>
      </pc:sldChg>
      <pc:sldChg chg="del">
        <pc:chgData name="羽芩 施" userId="f81c431693925fea" providerId="LiveId" clId="{368E7F03-1995-7D49-A139-56129503DDD5}" dt="2024-10-14T11:24:32.674" v="3" actId="2696"/>
        <pc:sldMkLst>
          <pc:docMk/>
          <pc:sldMk cId="861558206" sldId="311"/>
        </pc:sldMkLst>
      </pc:sldChg>
      <pc:sldChg chg="modSp new mod">
        <pc:chgData name="羽芩 施" userId="f81c431693925fea" providerId="LiveId" clId="{368E7F03-1995-7D49-A139-56129503DDD5}" dt="2024-10-15T03:04:37.380" v="50" actId="20577"/>
        <pc:sldMkLst>
          <pc:docMk/>
          <pc:sldMk cId="3647608431" sldId="311"/>
        </pc:sldMkLst>
        <pc:spChg chg="mod">
          <ac:chgData name="羽芩 施" userId="f81c431693925fea" providerId="LiveId" clId="{368E7F03-1995-7D49-A139-56129503DDD5}" dt="2024-10-15T03:04:26.249" v="24" actId="20577"/>
          <ac:spMkLst>
            <pc:docMk/>
            <pc:sldMk cId="3647608431" sldId="311"/>
            <ac:spMk id="2" creationId="{AD6D977D-CABD-98FA-5CE8-40E9BD8A5662}"/>
          </ac:spMkLst>
        </pc:spChg>
        <pc:spChg chg="mod">
          <ac:chgData name="羽芩 施" userId="f81c431693925fea" providerId="LiveId" clId="{368E7F03-1995-7D49-A139-56129503DDD5}" dt="2024-10-15T03:04:37.380" v="50" actId="20577"/>
          <ac:spMkLst>
            <pc:docMk/>
            <pc:sldMk cId="3647608431" sldId="311"/>
            <ac:spMk id="3" creationId="{63503E29-6709-DA09-5CC4-5FB4070BAC09}"/>
          </ac:spMkLst>
        </pc:spChg>
      </pc:sldChg>
      <pc:sldChg chg="del">
        <pc:chgData name="羽芩 施" userId="f81c431693925fea" providerId="LiveId" clId="{368E7F03-1995-7D49-A139-56129503DDD5}" dt="2024-10-14T11:24:32.683" v="7" actId="2696"/>
        <pc:sldMkLst>
          <pc:docMk/>
          <pc:sldMk cId="1203052755" sldId="312"/>
        </pc:sldMkLst>
      </pc:sldChg>
      <pc:sldChg chg="addSp delSp modSp new mod chgLayout">
        <pc:chgData name="羽芩 施" userId="f81c431693925fea" providerId="LiveId" clId="{368E7F03-1995-7D49-A139-56129503DDD5}" dt="2024-10-15T03:06:56.448" v="89" actId="20577"/>
        <pc:sldMkLst>
          <pc:docMk/>
          <pc:sldMk cId="4047376313" sldId="312"/>
        </pc:sldMkLst>
        <pc:spChg chg="del mod ord">
          <ac:chgData name="羽芩 施" userId="f81c431693925fea" providerId="LiveId" clId="{368E7F03-1995-7D49-A139-56129503DDD5}" dt="2024-10-15T03:06:15.832" v="52" actId="700"/>
          <ac:spMkLst>
            <pc:docMk/>
            <pc:sldMk cId="4047376313" sldId="312"/>
            <ac:spMk id="2" creationId="{EC2FB36C-9DB0-0A22-A14B-86CDD4E3EC1E}"/>
          </ac:spMkLst>
        </pc:spChg>
        <pc:spChg chg="del mod ord">
          <ac:chgData name="羽芩 施" userId="f81c431693925fea" providerId="LiveId" clId="{368E7F03-1995-7D49-A139-56129503DDD5}" dt="2024-10-15T03:06:15.832" v="52" actId="700"/>
          <ac:spMkLst>
            <pc:docMk/>
            <pc:sldMk cId="4047376313" sldId="312"/>
            <ac:spMk id="3" creationId="{620FFCF4-B2CC-0BDC-2B63-A34052B26976}"/>
          </ac:spMkLst>
        </pc:spChg>
        <pc:spChg chg="add mod ord">
          <ac:chgData name="羽芩 施" userId="f81c431693925fea" providerId="LiveId" clId="{368E7F03-1995-7D49-A139-56129503DDD5}" dt="2024-10-15T03:06:46.300" v="67" actId="20577"/>
          <ac:spMkLst>
            <pc:docMk/>
            <pc:sldMk cId="4047376313" sldId="312"/>
            <ac:spMk id="4" creationId="{67797D59-3CC4-209B-BB49-5599FAAF335B}"/>
          </ac:spMkLst>
        </pc:spChg>
        <pc:spChg chg="add mod ord">
          <ac:chgData name="羽芩 施" userId="f81c431693925fea" providerId="LiveId" clId="{368E7F03-1995-7D49-A139-56129503DDD5}" dt="2024-10-15T03:06:56.448" v="89" actId="20577"/>
          <ac:spMkLst>
            <pc:docMk/>
            <pc:sldMk cId="4047376313" sldId="312"/>
            <ac:spMk id="5" creationId="{D7BFAF8E-E6BA-9A0C-65BF-35117718CB75}"/>
          </ac:spMkLst>
        </pc:spChg>
      </pc:sldChg>
      <pc:sldChg chg="addSp delSp modSp new mod">
        <pc:chgData name="羽芩 施" userId="f81c431693925fea" providerId="LiveId" clId="{368E7F03-1995-7D49-A139-56129503DDD5}" dt="2024-10-15T03:09:18.455" v="158" actId="21"/>
        <pc:sldMkLst>
          <pc:docMk/>
          <pc:sldMk cId="3187876552" sldId="313"/>
        </pc:sldMkLst>
        <pc:spChg chg="mod">
          <ac:chgData name="羽芩 施" userId="f81c431693925fea" providerId="LiveId" clId="{368E7F03-1995-7D49-A139-56129503DDD5}" dt="2024-10-15T03:07:59.234" v="153"/>
          <ac:spMkLst>
            <pc:docMk/>
            <pc:sldMk cId="3187876552" sldId="313"/>
            <ac:spMk id="2" creationId="{0AA1FEEB-82E8-4AC3-587B-2F18F651810B}"/>
          </ac:spMkLst>
        </pc:spChg>
        <pc:picChg chg="add mod">
          <ac:chgData name="羽芩 施" userId="f81c431693925fea" providerId="LiveId" clId="{368E7F03-1995-7D49-A139-56129503DDD5}" dt="2024-10-15T03:08:46.823" v="155" actId="1076"/>
          <ac:picMkLst>
            <pc:docMk/>
            <pc:sldMk cId="3187876552" sldId="313"/>
            <ac:picMk id="4" creationId="{52E2825F-406E-A77B-29F6-BB230715E0D7}"/>
          </ac:picMkLst>
        </pc:picChg>
        <pc:picChg chg="add del">
          <ac:chgData name="羽芩 施" userId="f81c431693925fea" providerId="LiveId" clId="{368E7F03-1995-7D49-A139-56129503DDD5}" dt="2024-10-15T03:09:18.455" v="158" actId="21"/>
          <ac:picMkLst>
            <pc:docMk/>
            <pc:sldMk cId="3187876552" sldId="313"/>
            <ac:picMk id="5" creationId="{4F1FE27F-07CB-3738-8C1D-ACA01EB63F39}"/>
          </ac:picMkLst>
        </pc:picChg>
      </pc:sldChg>
      <pc:sldChg chg="del">
        <pc:chgData name="羽芩 施" userId="f81c431693925fea" providerId="LiveId" clId="{368E7F03-1995-7D49-A139-56129503DDD5}" dt="2024-10-14T11:24:32.674" v="1" actId="2696"/>
        <pc:sldMkLst>
          <pc:docMk/>
          <pc:sldMk cId="3387438347" sldId="313"/>
        </pc:sldMkLst>
      </pc:sldChg>
      <pc:sldChg chg="del">
        <pc:chgData name="羽芩 施" userId="f81c431693925fea" providerId="LiveId" clId="{368E7F03-1995-7D49-A139-56129503DDD5}" dt="2024-10-14T11:24:32.674" v="2" actId="2696"/>
        <pc:sldMkLst>
          <pc:docMk/>
          <pc:sldMk cId="191794912" sldId="314"/>
        </pc:sldMkLst>
      </pc:sldChg>
      <pc:sldChg chg="addSp delSp modSp new mod chgLayout">
        <pc:chgData name="羽芩 施" userId="f81c431693925fea" providerId="LiveId" clId="{368E7F03-1995-7D49-A139-56129503DDD5}" dt="2024-10-15T03:07:45.503" v="150" actId="20577"/>
        <pc:sldMkLst>
          <pc:docMk/>
          <pc:sldMk cId="3979314531" sldId="314"/>
        </pc:sldMkLst>
        <pc:spChg chg="del mod ord">
          <ac:chgData name="羽芩 施" userId="f81c431693925fea" providerId="LiveId" clId="{368E7F03-1995-7D49-A139-56129503DDD5}" dt="2024-10-15T03:07:06.805" v="91" actId="700"/>
          <ac:spMkLst>
            <pc:docMk/>
            <pc:sldMk cId="3979314531" sldId="314"/>
            <ac:spMk id="2" creationId="{3494488A-4AA2-2968-5C34-2B4C97DAF515}"/>
          </ac:spMkLst>
        </pc:spChg>
        <pc:spChg chg="del mod ord">
          <ac:chgData name="羽芩 施" userId="f81c431693925fea" providerId="LiveId" clId="{368E7F03-1995-7D49-A139-56129503DDD5}" dt="2024-10-15T03:07:06.805" v="91" actId="700"/>
          <ac:spMkLst>
            <pc:docMk/>
            <pc:sldMk cId="3979314531" sldId="314"/>
            <ac:spMk id="3" creationId="{EC70B6AF-39E8-F475-C237-5F02B0F20627}"/>
          </ac:spMkLst>
        </pc:spChg>
        <pc:spChg chg="add mod ord">
          <ac:chgData name="羽芩 施" userId="f81c431693925fea" providerId="LiveId" clId="{368E7F03-1995-7D49-A139-56129503DDD5}" dt="2024-10-15T03:07:45.503" v="150" actId="20577"/>
          <ac:spMkLst>
            <pc:docMk/>
            <pc:sldMk cId="3979314531" sldId="314"/>
            <ac:spMk id="4" creationId="{265915DE-2143-C3E4-489D-8CB60701319F}"/>
          </ac:spMkLst>
        </pc:spChg>
        <pc:spChg chg="add mod ord">
          <ac:chgData name="羽芩 施" userId="f81c431693925fea" providerId="LiveId" clId="{368E7F03-1995-7D49-A139-56129503DDD5}" dt="2024-10-15T03:07:06.805" v="91" actId="700"/>
          <ac:spMkLst>
            <pc:docMk/>
            <pc:sldMk cId="3979314531" sldId="314"/>
            <ac:spMk id="5" creationId="{DC3ADB5D-859F-DFAC-845A-78F4C9ED8BF9}"/>
          </ac:spMkLst>
        </pc:spChg>
      </pc:sldChg>
      <pc:sldChg chg="addSp modSp new">
        <pc:chgData name="羽芩 施" userId="f81c431693925fea" providerId="LiveId" clId="{368E7F03-1995-7D49-A139-56129503DDD5}" dt="2024-10-15T03:09:19.662" v="159"/>
        <pc:sldMkLst>
          <pc:docMk/>
          <pc:sldMk cId="390533604" sldId="315"/>
        </pc:sldMkLst>
        <pc:picChg chg="add mod">
          <ac:chgData name="羽芩 施" userId="f81c431693925fea" providerId="LiveId" clId="{368E7F03-1995-7D49-A139-56129503DDD5}" dt="2024-10-15T03:09:19.662" v="159"/>
          <ac:picMkLst>
            <pc:docMk/>
            <pc:sldMk cId="390533604" sldId="315"/>
            <ac:picMk id="4" creationId="{05C5DCDB-8C40-4F21-AF8A-3571D2223251}"/>
          </ac:picMkLst>
        </pc:picChg>
      </pc:sldChg>
      <pc:sldChg chg="del">
        <pc:chgData name="羽芩 施" userId="f81c431693925fea" providerId="LiveId" clId="{368E7F03-1995-7D49-A139-56129503DDD5}" dt="2024-10-14T11:24:32.675" v="5" actId="2696"/>
        <pc:sldMkLst>
          <pc:docMk/>
          <pc:sldMk cId="865983756" sldId="315"/>
        </pc:sldMkLst>
      </pc:sldChg>
      <pc:sldChg chg="addSp modSp new">
        <pc:chgData name="羽芩 施" userId="f81c431693925fea" providerId="LiveId" clId="{368E7F03-1995-7D49-A139-56129503DDD5}" dt="2024-10-15T03:10:37.695" v="161"/>
        <pc:sldMkLst>
          <pc:docMk/>
          <pc:sldMk cId="527359771" sldId="316"/>
        </pc:sldMkLst>
        <pc:picChg chg="add mod">
          <ac:chgData name="羽芩 施" userId="f81c431693925fea" providerId="LiveId" clId="{368E7F03-1995-7D49-A139-56129503DDD5}" dt="2024-10-15T03:10:37.695" v="161"/>
          <ac:picMkLst>
            <pc:docMk/>
            <pc:sldMk cId="527359771" sldId="316"/>
            <ac:picMk id="4" creationId="{8428E4F8-74A6-B705-63F2-0DBCA5AE3691}"/>
          </ac:picMkLst>
        </pc:picChg>
      </pc:sldChg>
      <pc:sldChg chg="addSp modSp new">
        <pc:chgData name="羽芩 施" userId="f81c431693925fea" providerId="LiveId" clId="{368E7F03-1995-7D49-A139-56129503DDD5}" dt="2024-10-15T03:11:33.409" v="169"/>
        <pc:sldMkLst>
          <pc:docMk/>
          <pc:sldMk cId="4172140525" sldId="317"/>
        </pc:sldMkLst>
        <pc:picChg chg="add mod">
          <ac:chgData name="羽芩 施" userId="f81c431693925fea" providerId="LiveId" clId="{368E7F03-1995-7D49-A139-56129503DDD5}" dt="2024-10-15T03:11:33.409" v="169"/>
          <ac:picMkLst>
            <pc:docMk/>
            <pc:sldMk cId="4172140525" sldId="317"/>
            <ac:picMk id="4" creationId="{AAFED5FE-37DF-BF27-1C80-7A92ADF0B0A7}"/>
          </ac:picMkLst>
        </pc:picChg>
      </pc:sldChg>
      <pc:sldChg chg="addSp modSp new">
        <pc:chgData name="羽芩 施" userId="f81c431693925fea" providerId="LiveId" clId="{368E7F03-1995-7D49-A139-56129503DDD5}" dt="2024-10-15T03:15:23.757" v="170"/>
        <pc:sldMkLst>
          <pc:docMk/>
          <pc:sldMk cId="3113894575" sldId="318"/>
        </pc:sldMkLst>
        <pc:picChg chg="add mod">
          <ac:chgData name="羽芩 施" userId="f81c431693925fea" providerId="LiveId" clId="{368E7F03-1995-7D49-A139-56129503DDD5}" dt="2024-10-15T03:15:23.757" v="170"/>
          <ac:picMkLst>
            <pc:docMk/>
            <pc:sldMk cId="3113894575" sldId="318"/>
            <ac:picMk id="4" creationId="{B900F590-C2D5-4192-2E20-3B9266FC3D49}"/>
          </ac:picMkLst>
        </pc:picChg>
      </pc:sldChg>
      <pc:sldChg chg="addSp modSp new">
        <pc:chgData name="羽芩 施" userId="f81c431693925fea" providerId="LiveId" clId="{368E7F03-1995-7D49-A139-56129503DDD5}" dt="2024-10-15T03:15:38.535" v="171"/>
        <pc:sldMkLst>
          <pc:docMk/>
          <pc:sldMk cId="2843799405" sldId="319"/>
        </pc:sldMkLst>
        <pc:picChg chg="add mod">
          <ac:chgData name="羽芩 施" userId="f81c431693925fea" providerId="LiveId" clId="{368E7F03-1995-7D49-A139-56129503DDD5}" dt="2024-10-15T03:15:38.535" v="171"/>
          <ac:picMkLst>
            <pc:docMk/>
            <pc:sldMk cId="2843799405" sldId="319"/>
            <ac:picMk id="4" creationId="{B0F0EB5A-ED6A-C2E3-FBA7-C772D9361A41}"/>
          </ac:picMkLst>
        </pc:picChg>
      </pc:sldChg>
      <pc:sldChg chg="addSp modSp new">
        <pc:chgData name="羽芩 施" userId="f81c431693925fea" providerId="LiveId" clId="{368E7F03-1995-7D49-A139-56129503DDD5}" dt="2024-10-15T03:16:14.677" v="172"/>
        <pc:sldMkLst>
          <pc:docMk/>
          <pc:sldMk cId="997691347" sldId="320"/>
        </pc:sldMkLst>
        <pc:picChg chg="add mod">
          <ac:chgData name="羽芩 施" userId="f81c431693925fea" providerId="LiveId" clId="{368E7F03-1995-7D49-A139-56129503DDD5}" dt="2024-10-15T03:16:14.677" v="172"/>
          <ac:picMkLst>
            <pc:docMk/>
            <pc:sldMk cId="997691347" sldId="320"/>
            <ac:picMk id="4" creationId="{62BD949B-8C3B-47D9-71E1-F7CBAC474A95}"/>
          </ac:picMkLst>
        </pc:picChg>
      </pc:sldChg>
      <pc:sldChg chg="addSp new">
        <pc:chgData name="羽芩 施" userId="f81c431693925fea" providerId="LiveId" clId="{368E7F03-1995-7D49-A139-56129503DDD5}" dt="2024-10-15T03:19:22.143" v="173"/>
        <pc:sldMkLst>
          <pc:docMk/>
          <pc:sldMk cId="2732441758" sldId="321"/>
        </pc:sldMkLst>
        <pc:picChg chg="add">
          <ac:chgData name="羽芩 施" userId="f81c431693925fea" providerId="LiveId" clId="{368E7F03-1995-7D49-A139-56129503DDD5}" dt="2024-10-15T03:19:22.143" v="173"/>
          <ac:picMkLst>
            <pc:docMk/>
            <pc:sldMk cId="2732441758" sldId="321"/>
            <ac:picMk id="4" creationId="{18FFC484-3B36-55E9-86C4-3D6946260F8B}"/>
          </ac:picMkLst>
        </pc:picChg>
      </pc:sldChg>
      <pc:sldChg chg="addSp modSp new">
        <pc:chgData name="羽芩 施" userId="f81c431693925fea" providerId="LiveId" clId="{368E7F03-1995-7D49-A139-56129503DDD5}" dt="2024-10-15T03:25:43.155" v="174"/>
        <pc:sldMkLst>
          <pc:docMk/>
          <pc:sldMk cId="1040273644" sldId="322"/>
        </pc:sldMkLst>
        <pc:picChg chg="add mod">
          <ac:chgData name="羽芩 施" userId="f81c431693925fea" providerId="LiveId" clId="{368E7F03-1995-7D49-A139-56129503DDD5}" dt="2024-10-15T03:25:43.155" v="174"/>
          <ac:picMkLst>
            <pc:docMk/>
            <pc:sldMk cId="1040273644" sldId="322"/>
            <ac:picMk id="4" creationId="{742B843C-C14A-6B77-99A8-31D570CCF046}"/>
          </ac:picMkLst>
        </pc:picChg>
      </pc:sldChg>
      <pc:sldChg chg="addSp modSp new">
        <pc:chgData name="羽芩 施" userId="f81c431693925fea" providerId="LiveId" clId="{368E7F03-1995-7D49-A139-56129503DDD5}" dt="2024-10-15T03:26:03.044" v="175"/>
        <pc:sldMkLst>
          <pc:docMk/>
          <pc:sldMk cId="3443575285" sldId="323"/>
        </pc:sldMkLst>
        <pc:picChg chg="add mod">
          <ac:chgData name="羽芩 施" userId="f81c431693925fea" providerId="LiveId" clId="{368E7F03-1995-7D49-A139-56129503DDD5}" dt="2024-10-15T03:26:03.044" v="175"/>
          <ac:picMkLst>
            <pc:docMk/>
            <pc:sldMk cId="3443575285" sldId="323"/>
            <ac:picMk id="4" creationId="{BF740032-999E-33AC-5242-7845C03FD0C0}"/>
          </ac:picMkLst>
        </pc:picChg>
      </pc:sldChg>
      <pc:sldChg chg="addSp modSp new">
        <pc:chgData name="羽芩 施" userId="f81c431693925fea" providerId="LiveId" clId="{368E7F03-1995-7D49-A139-56129503DDD5}" dt="2024-10-15T03:26:24.257" v="185"/>
        <pc:sldMkLst>
          <pc:docMk/>
          <pc:sldMk cId="913848253" sldId="324"/>
        </pc:sldMkLst>
        <pc:picChg chg="add mod">
          <ac:chgData name="羽芩 施" userId="f81c431693925fea" providerId="LiveId" clId="{368E7F03-1995-7D49-A139-56129503DDD5}" dt="2024-10-15T03:26:24.257" v="185"/>
          <ac:picMkLst>
            <pc:docMk/>
            <pc:sldMk cId="913848253" sldId="324"/>
            <ac:picMk id="4" creationId="{8A2C70A9-9CF4-9B24-ADDC-531A0210AE2A}"/>
          </ac:picMkLst>
        </pc:picChg>
      </pc:sldChg>
      <pc:sldChg chg="addSp modSp new">
        <pc:chgData name="羽芩 施" userId="f81c431693925fea" providerId="LiveId" clId="{368E7F03-1995-7D49-A139-56129503DDD5}" dt="2024-10-15T03:26:44.860" v="186"/>
        <pc:sldMkLst>
          <pc:docMk/>
          <pc:sldMk cId="3197542333" sldId="325"/>
        </pc:sldMkLst>
        <pc:picChg chg="add mod">
          <ac:chgData name="羽芩 施" userId="f81c431693925fea" providerId="LiveId" clId="{368E7F03-1995-7D49-A139-56129503DDD5}" dt="2024-10-15T03:26:44.860" v="186"/>
          <ac:picMkLst>
            <pc:docMk/>
            <pc:sldMk cId="3197542333" sldId="325"/>
            <ac:picMk id="4" creationId="{AA3AA45B-B442-7AD4-7C75-754C18674D46}"/>
          </ac:picMkLst>
        </pc:picChg>
      </pc:sldChg>
      <pc:sldChg chg="addSp modSp new">
        <pc:chgData name="羽芩 施" userId="f81c431693925fea" providerId="LiveId" clId="{368E7F03-1995-7D49-A139-56129503DDD5}" dt="2024-10-15T03:27:05.486" v="187"/>
        <pc:sldMkLst>
          <pc:docMk/>
          <pc:sldMk cId="3857729708" sldId="326"/>
        </pc:sldMkLst>
        <pc:picChg chg="add mod">
          <ac:chgData name="羽芩 施" userId="f81c431693925fea" providerId="LiveId" clId="{368E7F03-1995-7D49-A139-56129503DDD5}" dt="2024-10-15T03:27:05.486" v="187"/>
          <ac:picMkLst>
            <pc:docMk/>
            <pc:sldMk cId="3857729708" sldId="326"/>
            <ac:picMk id="4" creationId="{4BE3A288-FFC6-6069-91E2-8A6EE2323A2B}"/>
          </ac:picMkLst>
        </pc:picChg>
      </pc:sldChg>
      <pc:sldChg chg="addSp modSp new">
        <pc:chgData name="羽芩 施" userId="f81c431693925fea" providerId="LiveId" clId="{368E7F03-1995-7D49-A139-56129503DDD5}" dt="2024-10-15T03:27:21.565" v="188"/>
        <pc:sldMkLst>
          <pc:docMk/>
          <pc:sldMk cId="2276997377" sldId="327"/>
        </pc:sldMkLst>
        <pc:picChg chg="add mod">
          <ac:chgData name="羽芩 施" userId="f81c431693925fea" providerId="LiveId" clId="{368E7F03-1995-7D49-A139-56129503DDD5}" dt="2024-10-15T03:27:21.565" v="188"/>
          <ac:picMkLst>
            <pc:docMk/>
            <pc:sldMk cId="2276997377" sldId="327"/>
            <ac:picMk id="4" creationId="{0FB2BFDF-0D77-4181-EAE8-895D60F53CCF}"/>
          </ac:picMkLst>
        </pc:picChg>
      </pc:sldChg>
      <pc:sldChg chg="addSp modSp new">
        <pc:chgData name="羽芩 施" userId="f81c431693925fea" providerId="LiveId" clId="{368E7F03-1995-7D49-A139-56129503DDD5}" dt="2024-10-15T03:27:39.922" v="189"/>
        <pc:sldMkLst>
          <pc:docMk/>
          <pc:sldMk cId="2473343333" sldId="328"/>
        </pc:sldMkLst>
        <pc:picChg chg="add mod">
          <ac:chgData name="羽芩 施" userId="f81c431693925fea" providerId="LiveId" clId="{368E7F03-1995-7D49-A139-56129503DDD5}" dt="2024-10-15T03:27:39.922" v="189"/>
          <ac:picMkLst>
            <pc:docMk/>
            <pc:sldMk cId="2473343333" sldId="328"/>
            <ac:picMk id="4" creationId="{D3D4A2B6-3277-79AD-192E-F182D658BF8C}"/>
          </ac:picMkLst>
        </pc:picChg>
      </pc:sldChg>
      <pc:sldChg chg="addSp modSp new">
        <pc:chgData name="羽芩 施" userId="f81c431693925fea" providerId="LiveId" clId="{368E7F03-1995-7D49-A139-56129503DDD5}" dt="2024-10-15T03:28:02.752" v="190"/>
        <pc:sldMkLst>
          <pc:docMk/>
          <pc:sldMk cId="2903093659" sldId="329"/>
        </pc:sldMkLst>
        <pc:picChg chg="add mod">
          <ac:chgData name="羽芩 施" userId="f81c431693925fea" providerId="LiveId" clId="{368E7F03-1995-7D49-A139-56129503DDD5}" dt="2024-10-15T03:28:02.752" v="190"/>
          <ac:picMkLst>
            <pc:docMk/>
            <pc:sldMk cId="2903093659" sldId="329"/>
            <ac:picMk id="4" creationId="{FB1B7115-EB15-6C43-3866-F4462E30C501}"/>
          </ac:picMkLst>
        </pc:picChg>
      </pc:sldChg>
      <pc:sldChg chg="addSp modSp new">
        <pc:chgData name="羽芩 施" userId="f81c431693925fea" providerId="LiveId" clId="{368E7F03-1995-7D49-A139-56129503DDD5}" dt="2024-10-15T03:28:15.598" v="191"/>
        <pc:sldMkLst>
          <pc:docMk/>
          <pc:sldMk cId="829504787" sldId="330"/>
        </pc:sldMkLst>
        <pc:picChg chg="add mod">
          <ac:chgData name="羽芩 施" userId="f81c431693925fea" providerId="LiveId" clId="{368E7F03-1995-7D49-A139-56129503DDD5}" dt="2024-10-15T03:28:15.598" v="191"/>
          <ac:picMkLst>
            <pc:docMk/>
            <pc:sldMk cId="829504787" sldId="330"/>
            <ac:picMk id="4" creationId="{E328127D-2656-8723-68FC-5FF90E5DA018}"/>
          </ac:picMkLst>
        </pc:picChg>
      </pc:sldChg>
      <pc:sldChg chg="addSp modSp new">
        <pc:chgData name="羽芩 施" userId="f81c431693925fea" providerId="LiveId" clId="{368E7F03-1995-7D49-A139-56129503DDD5}" dt="2024-10-15T03:28:50.976" v="192"/>
        <pc:sldMkLst>
          <pc:docMk/>
          <pc:sldMk cId="4122163549" sldId="331"/>
        </pc:sldMkLst>
        <pc:picChg chg="add mod">
          <ac:chgData name="羽芩 施" userId="f81c431693925fea" providerId="LiveId" clId="{368E7F03-1995-7D49-A139-56129503DDD5}" dt="2024-10-15T03:28:50.976" v="192"/>
          <ac:picMkLst>
            <pc:docMk/>
            <pc:sldMk cId="4122163549" sldId="331"/>
            <ac:picMk id="4" creationId="{2CA8D086-1B9D-6904-0250-1CE391826911}"/>
          </ac:picMkLst>
        </pc:picChg>
      </pc:sldChg>
      <pc:sldChg chg="addSp modSp new">
        <pc:chgData name="羽芩 施" userId="f81c431693925fea" providerId="LiveId" clId="{368E7F03-1995-7D49-A139-56129503DDD5}" dt="2024-10-15T03:30:32.528" v="193"/>
        <pc:sldMkLst>
          <pc:docMk/>
          <pc:sldMk cId="1486415672" sldId="332"/>
        </pc:sldMkLst>
        <pc:picChg chg="add mod">
          <ac:chgData name="羽芩 施" userId="f81c431693925fea" providerId="LiveId" clId="{368E7F03-1995-7D49-A139-56129503DDD5}" dt="2024-10-15T03:30:32.528" v="193"/>
          <ac:picMkLst>
            <pc:docMk/>
            <pc:sldMk cId="1486415672" sldId="332"/>
            <ac:picMk id="4" creationId="{2E6CFD53-CD0F-E137-D36F-1DF8A27B3427}"/>
          </ac:picMkLst>
        </pc:picChg>
      </pc:sldChg>
      <pc:sldChg chg="addSp modSp new">
        <pc:chgData name="羽芩 施" userId="f81c431693925fea" providerId="LiveId" clId="{368E7F03-1995-7D49-A139-56129503DDD5}" dt="2024-10-15T03:31:57.829" v="209"/>
        <pc:sldMkLst>
          <pc:docMk/>
          <pc:sldMk cId="2544953586" sldId="333"/>
        </pc:sldMkLst>
        <pc:picChg chg="add mod">
          <ac:chgData name="羽芩 施" userId="f81c431693925fea" providerId="LiveId" clId="{368E7F03-1995-7D49-A139-56129503DDD5}" dt="2024-10-15T03:31:57.829" v="209"/>
          <ac:picMkLst>
            <pc:docMk/>
            <pc:sldMk cId="2544953586" sldId="333"/>
            <ac:picMk id="4" creationId="{E98E4E43-26CB-B16A-3F2A-0DC0F59200F6}"/>
          </ac:picMkLst>
        </pc:picChg>
      </pc:sldChg>
      <pc:sldChg chg="addSp modSp new">
        <pc:chgData name="羽芩 施" userId="f81c431693925fea" providerId="LiveId" clId="{368E7F03-1995-7D49-A139-56129503DDD5}" dt="2024-10-15T03:32:29.739" v="210"/>
        <pc:sldMkLst>
          <pc:docMk/>
          <pc:sldMk cId="2121534606" sldId="334"/>
        </pc:sldMkLst>
        <pc:picChg chg="add mod">
          <ac:chgData name="羽芩 施" userId="f81c431693925fea" providerId="LiveId" clId="{368E7F03-1995-7D49-A139-56129503DDD5}" dt="2024-10-15T03:32:29.739" v="210"/>
          <ac:picMkLst>
            <pc:docMk/>
            <pc:sldMk cId="2121534606" sldId="334"/>
            <ac:picMk id="4" creationId="{AB9DBEC0-63C5-B499-3037-03B2186A7261}"/>
          </ac:picMkLst>
        </pc:picChg>
      </pc:sldChg>
      <pc:sldChg chg="addSp modSp new">
        <pc:chgData name="羽芩 施" userId="f81c431693925fea" providerId="LiveId" clId="{368E7F03-1995-7D49-A139-56129503DDD5}" dt="2024-10-15T03:32:54.713" v="211"/>
        <pc:sldMkLst>
          <pc:docMk/>
          <pc:sldMk cId="1052959266" sldId="335"/>
        </pc:sldMkLst>
        <pc:picChg chg="add mod">
          <ac:chgData name="羽芩 施" userId="f81c431693925fea" providerId="LiveId" clId="{368E7F03-1995-7D49-A139-56129503DDD5}" dt="2024-10-15T03:32:54.713" v="211"/>
          <ac:picMkLst>
            <pc:docMk/>
            <pc:sldMk cId="1052959266" sldId="335"/>
            <ac:picMk id="4" creationId="{062BF156-27E2-8A43-D397-7BFFDE085CE0}"/>
          </ac:picMkLst>
        </pc:picChg>
      </pc:sldChg>
      <pc:sldChg chg="addSp modSp new">
        <pc:chgData name="羽芩 施" userId="f81c431693925fea" providerId="LiveId" clId="{368E7F03-1995-7D49-A139-56129503DDD5}" dt="2024-10-15T03:33:47.314" v="212"/>
        <pc:sldMkLst>
          <pc:docMk/>
          <pc:sldMk cId="2919035766" sldId="336"/>
        </pc:sldMkLst>
        <pc:picChg chg="add mod">
          <ac:chgData name="羽芩 施" userId="f81c431693925fea" providerId="LiveId" clId="{368E7F03-1995-7D49-A139-56129503DDD5}" dt="2024-10-15T03:33:47.314" v="212"/>
          <ac:picMkLst>
            <pc:docMk/>
            <pc:sldMk cId="2919035766" sldId="336"/>
            <ac:picMk id="4" creationId="{0D571373-3410-1FA1-5898-41E67CC16F2C}"/>
          </ac:picMkLst>
        </pc:picChg>
      </pc:sldChg>
      <pc:sldChg chg="addSp modSp new">
        <pc:chgData name="羽芩 施" userId="f81c431693925fea" providerId="LiveId" clId="{368E7F03-1995-7D49-A139-56129503DDD5}" dt="2024-10-15T03:34:07.921" v="213"/>
        <pc:sldMkLst>
          <pc:docMk/>
          <pc:sldMk cId="4178749878" sldId="337"/>
        </pc:sldMkLst>
        <pc:picChg chg="add mod">
          <ac:chgData name="羽芩 施" userId="f81c431693925fea" providerId="LiveId" clId="{368E7F03-1995-7D49-A139-56129503DDD5}" dt="2024-10-15T03:34:07.921" v="213"/>
          <ac:picMkLst>
            <pc:docMk/>
            <pc:sldMk cId="4178749878" sldId="337"/>
            <ac:picMk id="4" creationId="{6E284D6F-C8EB-E5C7-54E8-D3E2E57AF882}"/>
          </ac:picMkLst>
        </pc:picChg>
      </pc:sldChg>
      <pc:sldChg chg="addSp modSp new">
        <pc:chgData name="羽芩 施" userId="f81c431693925fea" providerId="LiveId" clId="{368E7F03-1995-7D49-A139-56129503DDD5}" dt="2024-10-15T03:34:31.385" v="214"/>
        <pc:sldMkLst>
          <pc:docMk/>
          <pc:sldMk cId="238968475" sldId="338"/>
        </pc:sldMkLst>
        <pc:picChg chg="add mod">
          <ac:chgData name="羽芩 施" userId="f81c431693925fea" providerId="LiveId" clId="{368E7F03-1995-7D49-A139-56129503DDD5}" dt="2024-10-15T03:34:31.385" v="214"/>
          <ac:picMkLst>
            <pc:docMk/>
            <pc:sldMk cId="238968475" sldId="338"/>
            <ac:picMk id="4" creationId="{4A23874B-7046-8E1D-B0EA-A614C24F4E12}"/>
          </ac:picMkLst>
        </pc:picChg>
      </pc:sldChg>
      <pc:sldChg chg="addSp modSp new">
        <pc:chgData name="羽芩 施" userId="f81c431693925fea" providerId="LiveId" clId="{368E7F03-1995-7D49-A139-56129503DDD5}" dt="2024-10-15T06:26:05.195" v="215"/>
        <pc:sldMkLst>
          <pc:docMk/>
          <pc:sldMk cId="1474407684" sldId="339"/>
        </pc:sldMkLst>
        <pc:picChg chg="add mod">
          <ac:chgData name="羽芩 施" userId="f81c431693925fea" providerId="LiveId" clId="{368E7F03-1995-7D49-A139-56129503DDD5}" dt="2024-10-15T06:26:05.195" v="215"/>
          <ac:picMkLst>
            <pc:docMk/>
            <pc:sldMk cId="1474407684" sldId="339"/>
            <ac:picMk id="4" creationId="{81D9817A-74AA-6EA9-887F-BA2DBBE6F2D9}"/>
          </ac:picMkLst>
        </pc:picChg>
      </pc:sldChg>
      <pc:sldChg chg="addSp modSp new">
        <pc:chgData name="羽芩 施" userId="f81c431693925fea" providerId="LiveId" clId="{368E7F03-1995-7D49-A139-56129503DDD5}" dt="2024-10-15T06:26:34.227" v="216"/>
        <pc:sldMkLst>
          <pc:docMk/>
          <pc:sldMk cId="54279100" sldId="340"/>
        </pc:sldMkLst>
        <pc:picChg chg="add mod">
          <ac:chgData name="羽芩 施" userId="f81c431693925fea" providerId="LiveId" clId="{368E7F03-1995-7D49-A139-56129503DDD5}" dt="2024-10-15T06:26:34.227" v="216"/>
          <ac:picMkLst>
            <pc:docMk/>
            <pc:sldMk cId="54279100" sldId="340"/>
            <ac:picMk id="4" creationId="{B2903A49-7880-874F-9A72-94FAED63DF42}"/>
          </ac:picMkLst>
        </pc:picChg>
      </pc:sldChg>
      <pc:sldChg chg="addSp new">
        <pc:chgData name="羽芩 施" userId="f81c431693925fea" providerId="LiveId" clId="{368E7F03-1995-7D49-A139-56129503DDD5}" dt="2024-10-15T06:27:07.741" v="217"/>
        <pc:sldMkLst>
          <pc:docMk/>
          <pc:sldMk cId="3735765968" sldId="341"/>
        </pc:sldMkLst>
        <pc:picChg chg="add">
          <ac:chgData name="羽芩 施" userId="f81c431693925fea" providerId="LiveId" clId="{368E7F03-1995-7D49-A139-56129503DDD5}" dt="2024-10-15T06:27:07.741" v="217"/>
          <ac:picMkLst>
            <pc:docMk/>
            <pc:sldMk cId="3735765968" sldId="341"/>
            <ac:picMk id="4" creationId="{4D9DEC70-3607-956A-414B-98D308CE87E9}"/>
          </ac:picMkLst>
        </pc:picChg>
      </pc:sldChg>
      <pc:sldChg chg="addSp modSp new">
        <pc:chgData name="羽芩 施" userId="f81c431693925fea" providerId="LiveId" clId="{368E7F03-1995-7D49-A139-56129503DDD5}" dt="2024-10-15T06:27:46.839" v="218"/>
        <pc:sldMkLst>
          <pc:docMk/>
          <pc:sldMk cId="3802288773" sldId="342"/>
        </pc:sldMkLst>
        <pc:picChg chg="add mod">
          <ac:chgData name="羽芩 施" userId="f81c431693925fea" providerId="LiveId" clId="{368E7F03-1995-7D49-A139-56129503DDD5}" dt="2024-10-15T06:27:46.839" v="218"/>
          <ac:picMkLst>
            <pc:docMk/>
            <pc:sldMk cId="3802288773" sldId="342"/>
            <ac:picMk id="4" creationId="{F1199C77-1DCF-4819-D9D0-FD55377D3D89}"/>
          </ac:picMkLst>
        </pc:picChg>
      </pc:sldChg>
      <pc:sldChg chg="addSp modSp new">
        <pc:chgData name="羽芩 施" userId="f81c431693925fea" providerId="LiveId" clId="{368E7F03-1995-7D49-A139-56129503DDD5}" dt="2024-10-15T06:30:00.642" v="219"/>
        <pc:sldMkLst>
          <pc:docMk/>
          <pc:sldMk cId="692905789" sldId="343"/>
        </pc:sldMkLst>
        <pc:picChg chg="add mod">
          <ac:chgData name="羽芩 施" userId="f81c431693925fea" providerId="LiveId" clId="{368E7F03-1995-7D49-A139-56129503DDD5}" dt="2024-10-15T06:30:00.642" v="219"/>
          <ac:picMkLst>
            <pc:docMk/>
            <pc:sldMk cId="692905789" sldId="343"/>
            <ac:picMk id="4" creationId="{792E818D-7189-7FEA-9731-0B84D1D124F8}"/>
          </ac:picMkLst>
        </pc:picChg>
      </pc:sldChg>
      <pc:sldChg chg="addSp modSp new">
        <pc:chgData name="羽芩 施" userId="f81c431693925fea" providerId="LiveId" clId="{368E7F03-1995-7D49-A139-56129503DDD5}" dt="2024-10-15T06:30:19.658" v="220"/>
        <pc:sldMkLst>
          <pc:docMk/>
          <pc:sldMk cId="838696248" sldId="344"/>
        </pc:sldMkLst>
        <pc:picChg chg="add mod">
          <ac:chgData name="羽芩 施" userId="f81c431693925fea" providerId="LiveId" clId="{368E7F03-1995-7D49-A139-56129503DDD5}" dt="2024-10-15T06:30:19.658" v="220"/>
          <ac:picMkLst>
            <pc:docMk/>
            <pc:sldMk cId="838696248" sldId="344"/>
            <ac:picMk id="4" creationId="{C807C186-5B31-6A05-49CF-FCFB2B908395}"/>
          </ac:picMkLst>
        </pc:picChg>
      </pc:sldChg>
      <pc:sldChg chg="addSp modSp new">
        <pc:chgData name="羽芩 施" userId="f81c431693925fea" providerId="LiveId" clId="{368E7F03-1995-7D49-A139-56129503DDD5}" dt="2024-10-15T06:31:10.007" v="221"/>
        <pc:sldMkLst>
          <pc:docMk/>
          <pc:sldMk cId="2561497585" sldId="345"/>
        </pc:sldMkLst>
        <pc:picChg chg="add mod">
          <ac:chgData name="羽芩 施" userId="f81c431693925fea" providerId="LiveId" clId="{368E7F03-1995-7D49-A139-56129503DDD5}" dt="2024-10-15T06:31:10.007" v="221"/>
          <ac:picMkLst>
            <pc:docMk/>
            <pc:sldMk cId="2561497585" sldId="345"/>
            <ac:picMk id="4" creationId="{D046B159-B29F-5C3C-6D52-56136DE0A175}"/>
          </ac:picMkLst>
        </pc:picChg>
      </pc:sldChg>
      <pc:sldChg chg="addSp modSp new">
        <pc:chgData name="羽芩 施" userId="f81c431693925fea" providerId="LiveId" clId="{368E7F03-1995-7D49-A139-56129503DDD5}" dt="2024-10-15T06:31:40.645" v="222"/>
        <pc:sldMkLst>
          <pc:docMk/>
          <pc:sldMk cId="3492721399" sldId="346"/>
        </pc:sldMkLst>
        <pc:picChg chg="add mod">
          <ac:chgData name="羽芩 施" userId="f81c431693925fea" providerId="LiveId" clId="{368E7F03-1995-7D49-A139-56129503DDD5}" dt="2024-10-15T06:31:40.645" v="222"/>
          <ac:picMkLst>
            <pc:docMk/>
            <pc:sldMk cId="3492721399" sldId="346"/>
            <ac:picMk id="4" creationId="{E3FA2D94-312C-B3B7-EF6A-D548AD52A72A}"/>
          </ac:picMkLst>
        </pc:picChg>
      </pc:sldChg>
      <pc:sldChg chg="addSp modSp new">
        <pc:chgData name="羽芩 施" userId="f81c431693925fea" providerId="LiveId" clId="{368E7F03-1995-7D49-A139-56129503DDD5}" dt="2024-10-15T06:32:10.211" v="223"/>
        <pc:sldMkLst>
          <pc:docMk/>
          <pc:sldMk cId="783739766" sldId="347"/>
        </pc:sldMkLst>
        <pc:picChg chg="add mod">
          <ac:chgData name="羽芩 施" userId="f81c431693925fea" providerId="LiveId" clId="{368E7F03-1995-7D49-A139-56129503DDD5}" dt="2024-10-15T06:32:10.211" v="223"/>
          <ac:picMkLst>
            <pc:docMk/>
            <pc:sldMk cId="783739766" sldId="347"/>
            <ac:picMk id="4" creationId="{6F20E8F8-1582-FC7D-9905-1E4A0A9E1ABA}"/>
          </ac:picMkLst>
        </pc:picChg>
      </pc:sldChg>
      <pc:sldChg chg="addSp modSp new">
        <pc:chgData name="羽芩 施" userId="f81c431693925fea" providerId="LiveId" clId="{368E7F03-1995-7D49-A139-56129503DDD5}" dt="2024-10-15T06:32:47.740" v="231"/>
        <pc:sldMkLst>
          <pc:docMk/>
          <pc:sldMk cId="2201760506" sldId="348"/>
        </pc:sldMkLst>
        <pc:picChg chg="add mod">
          <ac:chgData name="羽芩 施" userId="f81c431693925fea" providerId="LiveId" clId="{368E7F03-1995-7D49-A139-56129503DDD5}" dt="2024-10-15T06:32:47.740" v="231"/>
          <ac:picMkLst>
            <pc:docMk/>
            <pc:sldMk cId="2201760506" sldId="348"/>
            <ac:picMk id="4" creationId="{AB7F684E-B789-2BAD-6CB8-FC5090190CB8}"/>
          </ac:picMkLst>
        </pc:picChg>
      </pc:sldChg>
      <pc:sldChg chg="add">
        <pc:chgData name="羽芩 施" userId="f81c431693925fea" providerId="LiveId" clId="{368E7F03-1995-7D49-A139-56129503DDD5}" dt="2024-10-15T06:38:13.341" v="236"/>
        <pc:sldMkLst>
          <pc:docMk/>
          <pc:sldMk cId="3198697301" sldId="349"/>
        </pc:sldMkLst>
      </pc:sldChg>
      <pc:sldChg chg="addSp modSp new del">
        <pc:chgData name="羽芩 施" userId="f81c431693925fea" providerId="LiveId" clId="{368E7F03-1995-7D49-A139-56129503DDD5}" dt="2024-10-15T06:38:08.535" v="235" actId="2696"/>
        <pc:sldMkLst>
          <pc:docMk/>
          <pc:sldMk cId="3603646586" sldId="349"/>
        </pc:sldMkLst>
        <pc:picChg chg="add mod">
          <ac:chgData name="羽芩 施" userId="f81c431693925fea" providerId="LiveId" clId="{368E7F03-1995-7D49-A139-56129503DDD5}" dt="2024-10-15T06:37:28.352" v="232"/>
          <ac:picMkLst>
            <pc:docMk/>
            <pc:sldMk cId="3603646586" sldId="349"/>
            <ac:picMk id="4" creationId="{8E2F736F-B483-483F-091A-2BFA7E7C8AFB}"/>
          </ac:picMkLst>
        </pc:picChg>
      </pc:sldChg>
      <pc:sldChg chg="add">
        <pc:chgData name="羽芩 施" userId="f81c431693925fea" providerId="LiveId" clId="{368E7F03-1995-7D49-A139-56129503DDD5}" dt="2024-10-15T06:38:13.341" v="236"/>
        <pc:sldMkLst>
          <pc:docMk/>
          <pc:sldMk cId="886083948" sldId="350"/>
        </pc:sldMkLst>
      </pc:sldChg>
      <pc:sldChg chg="addSp modSp new del">
        <pc:chgData name="羽芩 施" userId="f81c431693925fea" providerId="LiveId" clId="{368E7F03-1995-7D49-A139-56129503DDD5}" dt="2024-10-15T06:38:08.535" v="235" actId="2696"/>
        <pc:sldMkLst>
          <pc:docMk/>
          <pc:sldMk cId="3508256154" sldId="350"/>
        </pc:sldMkLst>
        <pc:picChg chg="add mod">
          <ac:chgData name="羽芩 施" userId="f81c431693925fea" providerId="LiveId" clId="{368E7F03-1995-7D49-A139-56129503DDD5}" dt="2024-10-15T06:37:47.368" v="233"/>
          <ac:picMkLst>
            <pc:docMk/>
            <pc:sldMk cId="3508256154" sldId="350"/>
            <ac:picMk id="4" creationId="{1BEE5DF4-47A4-4740-6645-DB57F81A2FF0}"/>
          </ac:picMkLst>
        </pc:picChg>
      </pc:sldChg>
      <pc:sldChg chg="add">
        <pc:chgData name="羽芩 施" userId="f81c431693925fea" providerId="LiveId" clId="{368E7F03-1995-7D49-A139-56129503DDD5}" dt="2024-10-15T06:38:13.341" v="236"/>
        <pc:sldMkLst>
          <pc:docMk/>
          <pc:sldMk cId="785919004" sldId="351"/>
        </pc:sldMkLst>
      </pc:sldChg>
      <pc:sldChg chg="addSp modSp new del">
        <pc:chgData name="羽芩 施" userId="f81c431693925fea" providerId="LiveId" clId="{368E7F03-1995-7D49-A139-56129503DDD5}" dt="2024-10-15T06:38:08.535" v="235" actId="2696"/>
        <pc:sldMkLst>
          <pc:docMk/>
          <pc:sldMk cId="2168327111" sldId="351"/>
        </pc:sldMkLst>
        <pc:picChg chg="add mod">
          <ac:chgData name="羽芩 施" userId="f81c431693925fea" providerId="LiveId" clId="{368E7F03-1995-7D49-A139-56129503DDD5}" dt="2024-10-15T06:38:05.040" v="234"/>
          <ac:picMkLst>
            <pc:docMk/>
            <pc:sldMk cId="2168327111" sldId="351"/>
            <ac:picMk id="4" creationId="{4AC7AF98-E514-83A9-2C08-39AF7D74B0F5}"/>
          </ac:picMkLst>
        </pc:picChg>
      </pc:sldChg>
      <pc:sldChg chg="addSp modSp new">
        <pc:chgData name="羽芩 施" userId="f81c431693925fea" providerId="LiveId" clId="{368E7F03-1995-7D49-A139-56129503DDD5}" dt="2024-10-15T06:38:42.202" v="237"/>
        <pc:sldMkLst>
          <pc:docMk/>
          <pc:sldMk cId="15726370" sldId="352"/>
        </pc:sldMkLst>
        <pc:picChg chg="add mod">
          <ac:chgData name="羽芩 施" userId="f81c431693925fea" providerId="LiveId" clId="{368E7F03-1995-7D49-A139-56129503DDD5}" dt="2024-10-15T06:38:42.202" v="237"/>
          <ac:picMkLst>
            <pc:docMk/>
            <pc:sldMk cId="15726370" sldId="352"/>
            <ac:picMk id="4" creationId="{EF39AE0D-672C-83BC-A638-166421C696FC}"/>
          </ac:picMkLst>
        </pc:picChg>
      </pc:sldChg>
      <pc:sldChg chg="addSp modSp new">
        <pc:chgData name="羽芩 施" userId="f81c431693925fea" providerId="LiveId" clId="{368E7F03-1995-7D49-A139-56129503DDD5}" dt="2024-10-15T06:39:10.776" v="238"/>
        <pc:sldMkLst>
          <pc:docMk/>
          <pc:sldMk cId="870118052" sldId="353"/>
        </pc:sldMkLst>
        <pc:picChg chg="add mod">
          <ac:chgData name="羽芩 施" userId="f81c431693925fea" providerId="LiveId" clId="{368E7F03-1995-7D49-A139-56129503DDD5}" dt="2024-10-15T06:39:10.776" v="238"/>
          <ac:picMkLst>
            <pc:docMk/>
            <pc:sldMk cId="870118052" sldId="353"/>
            <ac:picMk id="4" creationId="{66190A7D-9B89-F7E7-4297-183BAA8FCE7F}"/>
          </ac:picMkLst>
        </pc:picChg>
      </pc:sldChg>
      <pc:sldChg chg="addSp modSp new">
        <pc:chgData name="羽芩 施" userId="f81c431693925fea" providerId="LiveId" clId="{368E7F03-1995-7D49-A139-56129503DDD5}" dt="2024-10-15T06:40:42.669" v="239"/>
        <pc:sldMkLst>
          <pc:docMk/>
          <pc:sldMk cId="176413210" sldId="354"/>
        </pc:sldMkLst>
        <pc:picChg chg="add mod">
          <ac:chgData name="羽芩 施" userId="f81c431693925fea" providerId="LiveId" clId="{368E7F03-1995-7D49-A139-56129503DDD5}" dt="2024-10-15T06:40:42.669" v="239"/>
          <ac:picMkLst>
            <pc:docMk/>
            <pc:sldMk cId="176413210" sldId="354"/>
            <ac:picMk id="4" creationId="{9DDAB135-1537-7938-472E-7A7AABFEBE6E}"/>
          </ac:picMkLst>
        </pc:picChg>
      </pc:sldChg>
      <pc:sldChg chg="addSp new">
        <pc:chgData name="羽芩 施" userId="f81c431693925fea" providerId="LiveId" clId="{368E7F03-1995-7D49-A139-56129503DDD5}" dt="2024-10-15T06:41:02.263" v="248"/>
        <pc:sldMkLst>
          <pc:docMk/>
          <pc:sldMk cId="2909248382" sldId="355"/>
        </pc:sldMkLst>
        <pc:picChg chg="add">
          <ac:chgData name="羽芩 施" userId="f81c431693925fea" providerId="LiveId" clId="{368E7F03-1995-7D49-A139-56129503DDD5}" dt="2024-10-15T06:41:02.263" v="248"/>
          <ac:picMkLst>
            <pc:docMk/>
            <pc:sldMk cId="2909248382" sldId="355"/>
            <ac:picMk id="4" creationId="{29261FA3-EF06-3716-02E3-68606358E8E7}"/>
          </ac:picMkLst>
        </pc:picChg>
      </pc:sldChg>
      <pc:sldChg chg="addSp new">
        <pc:chgData name="羽芩 施" userId="f81c431693925fea" providerId="LiveId" clId="{368E7F03-1995-7D49-A139-56129503DDD5}" dt="2024-10-15T06:41:15.180" v="249"/>
        <pc:sldMkLst>
          <pc:docMk/>
          <pc:sldMk cId="4180630476" sldId="356"/>
        </pc:sldMkLst>
        <pc:picChg chg="add">
          <ac:chgData name="羽芩 施" userId="f81c431693925fea" providerId="LiveId" clId="{368E7F03-1995-7D49-A139-56129503DDD5}" dt="2024-10-15T06:41:15.180" v="249"/>
          <ac:picMkLst>
            <pc:docMk/>
            <pc:sldMk cId="4180630476" sldId="356"/>
            <ac:picMk id="4" creationId="{0ECE2DDA-0B58-0F93-8B00-27C1E0974CBD}"/>
          </ac:picMkLst>
        </pc:picChg>
      </pc:sldChg>
      <pc:sldChg chg="addSp new">
        <pc:chgData name="羽芩 施" userId="f81c431693925fea" providerId="LiveId" clId="{368E7F03-1995-7D49-A139-56129503DDD5}" dt="2024-10-15T06:41:29.349" v="250"/>
        <pc:sldMkLst>
          <pc:docMk/>
          <pc:sldMk cId="1818621280" sldId="357"/>
        </pc:sldMkLst>
        <pc:picChg chg="add">
          <ac:chgData name="羽芩 施" userId="f81c431693925fea" providerId="LiveId" clId="{368E7F03-1995-7D49-A139-56129503DDD5}" dt="2024-10-15T06:41:29.349" v="250"/>
          <ac:picMkLst>
            <pc:docMk/>
            <pc:sldMk cId="1818621280" sldId="357"/>
            <ac:picMk id="4" creationId="{D3F4B15F-D78C-6238-0AB1-E46992153D8B}"/>
          </ac:picMkLst>
        </pc:picChg>
      </pc:sldChg>
      <pc:sldChg chg="addSp new">
        <pc:chgData name="羽芩 施" userId="f81c431693925fea" providerId="LiveId" clId="{368E7F03-1995-7D49-A139-56129503DDD5}" dt="2024-10-15T06:41:45.568" v="251"/>
        <pc:sldMkLst>
          <pc:docMk/>
          <pc:sldMk cId="3574013275" sldId="358"/>
        </pc:sldMkLst>
        <pc:picChg chg="add">
          <ac:chgData name="羽芩 施" userId="f81c431693925fea" providerId="LiveId" clId="{368E7F03-1995-7D49-A139-56129503DDD5}" dt="2024-10-15T06:41:45.568" v="251"/>
          <ac:picMkLst>
            <pc:docMk/>
            <pc:sldMk cId="3574013275" sldId="358"/>
            <ac:picMk id="4" creationId="{67FD4A1F-945A-7B13-1D5F-FA139C46E634}"/>
          </ac:picMkLst>
        </pc:picChg>
      </pc:sldChg>
      <pc:sldChg chg="addSp new">
        <pc:chgData name="羽芩 施" userId="f81c431693925fea" providerId="LiveId" clId="{368E7F03-1995-7D49-A139-56129503DDD5}" dt="2024-10-15T06:42:04.276" v="252"/>
        <pc:sldMkLst>
          <pc:docMk/>
          <pc:sldMk cId="2995256770" sldId="359"/>
        </pc:sldMkLst>
        <pc:picChg chg="add">
          <ac:chgData name="羽芩 施" userId="f81c431693925fea" providerId="LiveId" clId="{368E7F03-1995-7D49-A139-56129503DDD5}" dt="2024-10-15T06:42:04.276" v="252"/>
          <ac:picMkLst>
            <pc:docMk/>
            <pc:sldMk cId="2995256770" sldId="359"/>
            <ac:picMk id="4" creationId="{947BB4B8-3D00-14D0-228F-C69F0F79C5A8}"/>
          </ac:picMkLst>
        </pc:picChg>
      </pc:sldChg>
      <pc:sldChg chg="addSp new">
        <pc:chgData name="羽芩 施" userId="f81c431693925fea" providerId="LiveId" clId="{368E7F03-1995-7D49-A139-56129503DDD5}" dt="2024-10-15T06:42:36.095" v="253"/>
        <pc:sldMkLst>
          <pc:docMk/>
          <pc:sldMk cId="759735610" sldId="360"/>
        </pc:sldMkLst>
        <pc:picChg chg="add">
          <ac:chgData name="羽芩 施" userId="f81c431693925fea" providerId="LiveId" clId="{368E7F03-1995-7D49-A139-56129503DDD5}" dt="2024-10-15T06:42:36.095" v="253"/>
          <ac:picMkLst>
            <pc:docMk/>
            <pc:sldMk cId="759735610" sldId="360"/>
            <ac:picMk id="4" creationId="{AA976E66-E724-0AB6-B322-0282F0DCA143}"/>
          </ac:picMkLst>
        </pc:picChg>
      </pc:sldChg>
      <pc:sldChg chg="addSp new">
        <pc:chgData name="羽芩 施" userId="f81c431693925fea" providerId="LiveId" clId="{368E7F03-1995-7D49-A139-56129503DDD5}" dt="2024-10-15T06:42:48.580" v="254"/>
        <pc:sldMkLst>
          <pc:docMk/>
          <pc:sldMk cId="3827029668" sldId="361"/>
        </pc:sldMkLst>
        <pc:picChg chg="add">
          <ac:chgData name="羽芩 施" userId="f81c431693925fea" providerId="LiveId" clId="{368E7F03-1995-7D49-A139-56129503DDD5}" dt="2024-10-15T06:42:48.580" v="254"/>
          <ac:picMkLst>
            <pc:docMk/>
            <pc:sldMk cId="3827029668" sldId="361"/>
            <ac:picMk id="4" creationId="{027CAD8E-26A5-7AF3-304D-453739B8F21E}"/>
          </ac:picMkLst>
        </pc:picChg>
      </pc:sldChg>
      <pc:sldChg chg="addSp new">
        <pc:chgData name="羽芩 施" userId="f81c431693925fea" providerId="LiveId" clId="{368E7F03-1995-7D49-A139-56129503DDD5}" dt="2024-10-15T06:43:05.122" v="255"/>
        <pc:sldMkLst>
          <pc:docMk/>
          <pc:sldMk cId="1771262458" sldId="362"/>
        </pc:sldMkLst>
        <pc:picChg chg="add">
          <ac:chgData name="羽芩 施" userId="f81c431693925fea" providerId="LiveId" clId="{368E7F03-1995-7D49-A139-56129503DDD5}" dt="2024-10-15T06:43:05.122" v="255"/>
          <ac:picMkLst>
            <pc:docMk/>
            <pc:sldMk cId="1771262458" sldId="362"/>
            <ac:picMk id="4" creationId="{FA5B208D-3C1F-7AB1-8E21-20552FA53B0B}"/>
          </ac:picMkLst>
        </pc:picChg>
      </pc:sldChg>
      <pc:sldChg chg="addSp new">
        <pc:chgData name="羽芩 施" userId="f81c431693925fea" providerId="LiveId" clId="{368E7F03-1995-7D49-A139-56129503DDD5}" dt="2024-10-15T06:43:47.327" v="264"/>
        <pc:sldMkLst>
          <pc:docMk/>
          <pc:sldMk cId="2410546189" sldId="363"/>
        </pc:sldMkLst>
        <pc:picChg chg="add">
          <ac:chgData name="羽芩 施" userId="f81c431693925fea" providerId="LiveId" clId="{368E7F03-1995-7D49-A139-56129503DDD5}" dt="2024-10-15T06:43:47.327" v="264"/>
          <ac:picMkLst>
            <pc:docMk/>
            <pc:sldMk cId="2410546189" sldId="363"/>
            <ac:picMk id="4" creationId="{E29ABAC2-7DE9-55D8-0C77-A32124B9AB19}"/>
          </ac:picMkLst>
        </pc:picChg>
      </pc:sldChg>
      <pc:sldChg chg="addSp new">
        <pc:chgData name="羽芩 施" userId="f81c431693925fea" providerId="LiveId" clId="{368E7F03-1995-7D49-A139-56129503DDD5}" dt="2024-10-15T06:44:03.583" v="265"/>
        <pc:sldMkLst>
          <pc:docMk/>
          <pc:sldMk cId="505019692" sldId="364"/>
        </pc:sldMkLst>
        <pc:picChg chg="add">
          <ac:chgData name="羽芩 施" userId="f81c431693925fea" providerId="LiveId" clId="{368E7F03-1995-7D49-A139-56129503DDD5}" dt="2024-10-15T06:44:03.583" v="265"/>
          <ac:picMkLst>
            <pc:docMk/>
            <pc:sldMk cId="505019692" sldId="364"/>
            <ac:picMk id="4" creationId="{BDF1A83A-528E-408A-53B3-9F4E1A184190}"/>
          </ac:picMkLst>
        </pc:picChg>
      </pc:sldChg>
      <pc:sldChg chg="addSp new">
        <pc:chgData name="羽芩 施" userId="f81c431693925fea" providerId="LiveId" clId="{368E7F03-1995-7D49-A139-56129503DDD5}" dt="2024-10-15T06:44:46.781" v="266"/>
        <pc:sldMkLst>
          <pc:docMk/>
          <pc:sldMk cId="2278521163" sldId="365"/>
        </pc:sldMkLst>
        <pc:picChg chg="add">
          <ac:chgData name="羽芩 施" userId="f81c431693925fea" providerId="LiveId" clId="{368E7F03-1995-7D49-A139-56129503DDD5}" dt="2024-10-15T06:44:46.781" v="266"/>
          <ac:picMkLst>
            <pc:docMk/>
            <pc:sldMk cId="2278521163" sldId="365"/>
            <ac:picMk id="4" creationId="{363ED262-DA85-3B5B-FA1E-4B89EF201F90}"/>
          </ac:picMkLst>
        </pc:picChg>
      </pc:sldChg>
      <pc:sldChg chg="addSp new">
        <pc:chgData name="羽芩 施" userId="f81c431693925fea" providerId="LiveId" clId="{368E7F03-1995-7D49-A139-56129503DDD5}" dt="2024-10-15T06:44:59.884" v="267"/>
        <pc:sldMkLst>
          <pc:docMk/>
          <pc:sldMk cId="1446203096" sldId="366"/>
        </pc:sldMkLst>
        <pc:picChg chg="add">
          <ac:chgData name="羽芩 施" userId="f81c431693925fea" providerId="LiveId" clId="{368E7F03-1995-7D49-A139-56129503DDD5}" dt="2024-10-15T06:44:59.884" v="267"/>
          <ac:picMkLst>
            <pc:docMk/>
            <pc:sldMk cId="1446203096" sldId="366"/>
            <ac:picMk id="4" creationId="{13F6DFCD-9C16-4845-CEBA-20C011F25495}"/>
          </ac:picMkLst>
        </pc:picChg>
      </pc:sldChg>
      <pc:sldChg chg="addSp delSp new mod">
        <pc:chgData name="羽芩 施" userId="f81c431693925fea" providerId="LiveId" clId="{368E7F03-1995-7D49-A139-56129503DDD5}" dt="2024-10-15T06:46:47.573" v="275"/>
        <pc:sldMkLst>
          <pc:docMk/>
          <pc:sldMk cId="392315597" sldId="367"/>
        </pc:sldMkLst>
        <pc:picChg chg="add del">
          <ac:chgData name="羽芩 施" userId="f81c431693925fea" providerId="LiveId" clId="{368E7F03-1995-7D49-A139-56129503DDD5}" dt="2024-10-15T06:46:24.563" v="272" actId="478"/>
          <ac:picMkLst>
            <pc:docMk/>
            <pc:sldMk cId="392315597" sldId="367"/>
            <ac:picMk id="4" creationId="{942E12F9-9663-D8A0-FF58-53212711C55C}"/>
          </ac:picMkLst>
        </pc:picChg>
        <pc:picChg chg="add">
          <ac:chgData name="羽芩 施" userId="f81c431693925fea" providerId="LiveId" clId="{368E7F03-1995-7D49-A139-56129503DDD5}" dt="2024-10-15T06:46:47.573" v="275"/>
          <ac:picMkLst>
            <pc:docMk/>
            <pc:sldMk cId="392315597" sldId="367"/>
            <ac:picMk id="5" creationId="{095C4790-DF8B-8F7C-D577-90EC62343155}"/>
          </ac:picMkLst>
        </pc:picChg>
      </pc:sldChg>
      <pc:sldChg chg="addSp new del">
        <pc:chgData name="羽芩 施" userId="f81c431693925fea" providerId="LiveId" clId="{368E7F03-1995-7D49-A139-56129503DDD5}" dt="2024-10-15T06:46:25.519" v="273" actId="2696"/>
        <pc:sldMkLst>
          <pc:docMk/>
          <pc:sldMk cId="3412780788" sldId="368"/>
        </pc:sldMkLst>
        <pc:picChg chg="add">
          <ac:chgData name="羽芩 施" userId="f81c431693925fea" providerId="LiveId" clId="{368E7F03-1995-7D49-A139-56129503DDD5}" dt="2024-10-15T06:46:05.553" v="271"/>
          <ac:picMkLst>
            <pc:docMk/>
            <pc:sldMk cId="3412780788" sldId="368"/>
            <ac:picMk id="4" creationId="{923C3E3F-7776-7B99-A9F1-69925133DB41}"/>
          </ac:picMkLst>
        </pc:picChg>
      </pc:sldChg>
      <pc:sldChg chg="addSp new">
        <pc:chgData name="羽芩 施" userId="f81c431693925fea" providerId="LiveId" clId="{368E7F03-1995-7D49-A139-56129503DDD5}" dt="2024-10-15T06:46:27.175" v="274"/>
        <pc:sldMkLst>
          <pc:docMk/>
          <pc:sldMk cId="1758558506" sldId="369"/>
        </pc:sldMkLst>
        <pc:picChg chg="add">
          <ac:chgData name="羽芩 施" userId="f81c431693925fea" providerId="LiveId" clId="{368E7F03-1995-7D49-A139-56129503DDD5}" dt="2024-10-15T06:46:27.175" v="274"/>
          <ac:picMkLst>
            <pc:docMk/>
            <pc:sldMk cId="1758558506" sldId="369"/>
            <ac:picMk id="4" creationId="{2C442C3B-BB09-BC97-7D29-8BD133638F2C}"/>
          </ac:picMkLst>
        </pc:picChg>
      </pc:sldChg>
      <pc:sldChg chg="addSp new">
        <pc:chgData name="羽芩 施" userId="f81c431693925fea" providerId="LiveId" clId="{368E7F03-1995-7D49-A139-56129503DDD5}" dt="2024-10-15T06:47:25.993" v="282"/>
        <pc:sldMkLst>
          <pc:docMk/>
          <pc:sldMk cId="1805234054" sldId="370"/>
        </pc:sldMkLst>
        <pc:picChg chg="add">
          <ac:chgData name="羽芩 施" userId="f81c431693925fea" providerId="LiveId" clId="{368E7F03-1995-7D49-A139-56129503DDD5}" dt="2024-10-15T06:47:25.993" v="282"/>
          <ac:picMkLst>
            <pc:docMk/>
            <pc:sldMk cId="1805234054" sldId="370"/>
            <ac:picMk id="4" creationId="{F6047333-CA42-BF7C-127D-F61DA2FE87B0}"/>
          </ac:picMkLst>
        </pc:picChg>
      </pc:sldChg>
      <pc:sldChg chg="addSp new">
        <pc:chgData name="羽芩 施" userId="f81c431693925fea" providerId="LiveId" clId="{368E7F03-1995-7D49-A139-56129503DDD5}" dt="2024-10-15T06:45:26.072" v="269"/>
        <pc:sldMkLst>
          <pc:docMk/>
          <pc:sldMk cId="3217708637" sldId="371"/>
        </pc:sldMkLst>
        <pc:picChg chg="add">
          <ac:chgData name="羽芩 施" userId="f81c431693925fea" providerId="LiveId" clId="{368E7F03-1995-7D49-A139-56129503DDD5}" dt="2024-10-15T06:45:26.072" v="269"/>
          <ac:picMkLst>
            <pc:docMk/>
            <pc:sldMk cId="3217708637" sldId="371"/>
            <ac:picMk id="4" creationId="{E479C9B1-5B26-828D-64D4-9ADF028EDC0A}"/>
          </ac:picMkLst>
        </pc:picChg>
      </pc:sldChg>
      <pc:sldChg chg="addSp new">
        <pc:chgData name="羽芩 施" userId="f81c431693925fea" providerId="LiveId" clId="{368E7F03-1995-7D49-A139-56129503DDD5}" dt="2024-10-15T06:47:49.024" v="283"/>
        <pc:sldMkLst>
          <pc:docMk/>
          <pc:sldMk cId="1621298715" sldId="372"/>
        </pc:sldMkLst>
        <pc:picChg chg="add">
          <ac:chgData name="羽芩 施" userId="f81c431693925fea" providerId="LiveId" clId="{368E7F03-1995-7D49-A139-56129503DDD5}" dt="2024-10-15T06:47:49.024" v="283"/>
          <ac:picMkLst>
            <pc:docMk/>
            <pc:sldMk cId="1621298715" sldId="372"/>
            <ac:picMk id="4" creationId="{B1EC0A24-3077-560F-BA1B-30F4882945EA}"/>
          </ac:picMkLst>
        </pc:picChg>
      </pc:sldChg>
      <pc:sldChg chg="addSp new">
        <pc:chgData name="羽芩 施" userId="f81c431693925fea" providerId="LiveId" clId="{368E7F03-1995-7D49-A139-56129503DDD5}" dt="2024-10-15T06:48:10.257" v="284"/>
        <pc:sldMkLst>
          <pc:docMk/>
          <pc:sldMk cId="2585659417" sldId="373"/>
        </pc:sldMkLst>
        <pc:picChg chg="add">
          <ac:chgData name="羽芩 施" userId="f81c431693925fea" providerId="LiveId" clId="{368E7F03-1995-7D49-A139-56129503DDD5}" dt="2024-10-15T06:48:10.257" v="284"/>
          <ac:picMkLst>
            <pc:docMk/>
            <pc:sldMk cId="2585659417" sldId="373"/>
            <ac:picMk id="4" creationId="{8B6C433B-45CD-DE2B-A728-2164A0315A29}"/>
          </ac:picMkLst>
        </pc:picChg>
      </pc:sldChg>
      <pc:sldChg chg="addSp new ord">
        <pc:chgData name="羽芩 施" userId="f81c431693925fea" providerId="LiveId" clId="{368E7F03-1995-7D49-A139-56129503DDD5}" dt="2024-10-15T06:48:30.563" v="286" actId="20578"/>
        <pc:sldMkLst>
          <pc:docMk/>
          <pc:sldMk cId="3923915559" sldId="374"/>
        </pc:sldMkLst>
        <pc:picChg chg="add">
          <ac:chgData name="羽芩 施" userId="f81c431693925fea" providerId="LiveId" clId="{368E7F03-1995-7D49-A139-56129503DDD5}" dt="2024-10-15T06:48:27.191" v="285"/>
          <ac:picMkLst>
            <pc:docMk/>
            <pc:sldMk cId="3923915559" sldId="374"/>
            <ac:picMk id="4" creationId="{8419664E-6CE4-FAC1-ECA2-F52E87A0ADA8}"/>
          </ac:picMkLst>
        </pc:picChg>
      </pc:sldChg>
      <pc:sldChg chg="addSp new">
        <pc:chgData name="羽芩 施" userId="f81c431693925fea" providerId="LiveId" clId="{368E7F03-1995-7D49-A139-56129503DDD5}" dt="2024-10-15T06:49:22.438" v="287"/>
        <pc:sldMkLst>
          <pc:docMk/>
          <pc:sldMk cId="2380864533" sldId="375"/>
        </pc:sldMkLst>
        <pc:picChg chg="add">
          <ac:chgData name="羽芩 施" userId="f81c431693925fea" providerId="LiveId" clId="{368E7F03-1995-7D49-A139-56129503DDD5}" dt="2024-10-15T06:49:22.438" v="287"/>
          <ac:picMkLst>
            <pc:docMk/>
            <pc:sldMk cId="2380864533" sldId="375"/>
            <ac:picMk id="4" creationId="{9020F808-9445-A9B0-3A39-058F0E4DCFB9}"/>
          </ac:picMkLst>
        </pc:picChg>
      </pc:sldChg>
      <pc:sldChg chg="addSp new">
        <pc:chgData name="羽芩 施" userId="f81c431693925fea" providerId="LiveId" clId="{368E7F03-1995-7D49-A139-56129503DDD5}" dt="2024-10-15T06:49:35.047" v="288"/>
        <pc:sldMkLst>
          <pc:docMk/>
          <pc:sldMk cId="2122284866" sldId="376"/>
        </pc:sldMkLst>
        <pc:picChg chg="add">
          <ac:chgData name="羽芩 施" userId="f81c431693925fea" providerId="LiveId" clId="{368E7F03-1995-7D49-A139-56129503DDD5}" dt="2024-10-15T06:49:35.047" v="288"/>
          <ac:picMkLst>
            <pc:docMk/>
            <pc:sldMk cId="2122284866" sldId="376"/>
            <ac:picMk id="4" creationId="{37FBDBD5-1448-68AC-DB8A-C41FE0228146}"/>
          </ac:picMkLst>
        </pc:picChg>
      </pc:sldChg>
      <pc:sldChg chg="new">
        <pc:chgData name="羽芩 施" userId="f81c431693925fea" providerId="LiveId" clId="{368E7F03-1995-7D49-A139-56129503DDD5}" dt="2024-10-15T06:47:08.251" v="281" actId="680"/>
        <pc:sldMkLst>
          <pc:docMk/>
          <pc:sldMk cId="3531801410" sldId="377"/>
        </pc:sldMkLst>
      </pc:sldChg>
      <pc:sldChg chg="new">
        <pc:chgData name="羽芩 施" userId="f81c431693925fea" providerId="LiveId" clId="{368E7F03-1995-7D49-A139-56129503DDD5}" dt="2024-10-15T10:39:34.304" v="289" actId="680"/>
        <pc:sldMkLst>
          <pc:docMk/>
          <pc:sldMk cId="4211436144" sldId="378"/>
        </pc:sldMkLst>
      </pc:sldChg>
      <pc:sldChg chg="modSp new mod">
        <pc:chgData name="羽芩 施" userId="f81c431693925fea" providerId="LiveId" clId="{368E7F03-1995-7D49-A139-56129503DDD5}" dt="2024-10-15T10:39:44.837" v="294" actId="27636"/>
        <pc:sldMkLst>
          <pc:docMk/>
          <pc:sldMk cId="3438222008" sldId="379"/>
        </pc:sldMkLst>
        <pc:spChg chg="mod">
          <ac:chgData name="羽芩 施" userId="f81c431693925fea" providerId="LiveId" clId="{368E7F03-1995-7D49-A139-56129503DDD5}" dt="2024-10-15T10:39:44.837" v="294" actId="27636"/>
          <ac:spMkLst>
            <pc:docMk/>
            <pc:sldMk cId="3438222008" sldId="379"/>
            <ac:spMk id="3" creationId="{F15753EF-7CE9-D685-9460-8A6A6C267D24}"/>
          </ac:spMkLst>
        </pc:spChg>
      </pc:sldChg>
      <pc:sldChg chg="addSp delSp modSp new mod">
        <pc:chgData name="羽芩 施" userId="f81c431693925fea" providerId="LiveId" clId="{368E7F03-1995-7D49-A139-56129503DDD5}" dt="2024-10-15T10:43:02.947" v="323" actId="478"/>
        <pc:sldMkLst>
          <pc:docMk/>
          <pc:sldMk cId="3955550463" sldId="380"/>
        </pc:sldMkLst>
        <pc:spChg chg="mod">
          <ac:chgData name="羽芩 施" userId="f81c431693925fea" providerId="LiveId" clId="{368E7F03-1995-7D49-A139-56129503DDD5}" dt="2024-10-15T10:40:11.583" v="302" actId="20577"/>
          <ac:spMkLst>
            <pc:docMk/>
            <pc:sldMk cId="3955550463" sldId="380"/>
            <ac:spMk id="2" creationId="{1DFF0701-EBAF-7D90-EF91-6D3C7AA888CF}"/>
          </ac:spMkLst>
        </pc:spChg>
        <pc:spChg chg="mod">
          <ac:chgData name="羽芩 施" userId="f81c431693925fea" providerId="LiveId" clId="{368E7F03-1995-7D49-A139-56129503DDD5}" dt="2024-10-15T10:40:46.205" v="319" actId="27636"/>
          <ac:spMkLst>
            <pc:docMk/>
            <pc:sldMk cId="3955550463" sldId="380"/>
            <ac:spMk id="3" creationId="{7756519E-A398-F9BA-F85D-7AFEEFB70946}"/>
          </ac:spMkLst>
        </pc:spChg>
        <pc:spChg chg="add del">
          <ac:chgData name="羽芩 施" userId="f81c431693925fea" providerId="LiveId" clId="{368E7F03-1995-7D49-A139-56129503DDD5}" dt="2024-10-15T10:43:02.947" v="323" actId="478"/>
          <ac:spMkLst>
            <pc:docMk/>
            <pc:sldMk cId="3955550463" sldId="380"/>
            <ac:spMk id="4" creationId="{8F50FA65-AA88-B2E9-BDD1-D763EE64B18B}"/>
          </ac:spMkLst>
        </pc:spChg>
      </pc:sldChg>
      <pc:sldChg chg="modSp new mod">
        <pc:chgData name="羽芩 施" userId="f81c431693925fea" providerId="LiveId" clId="{368E7F03-1995-7D49-A139-56129503DDD5}" dt="2024-10-15T10:42:08.810" v="321"/>
        <pc:sldMkLst>
          <pc:docMk/>
          <pc:sldMk cId="3533349392" sldId="381"/>
        </pc:sldMkLst>
        <pc:spChg chg="mod">
          <ac:chgData name="羽芩 施" userId="f81c431693925fea" providerId="LiveId" clId="{368E7F03-1995-7D49-A139-56129503DDD5}" dt="2024-10-15T10:42:08.810" v="321"/>
          <ac:spMkLst>
            <pc:docMk/>
            <pc:sldMk cId="3533349392" sldId="381"/>
            <ac:spMk id="3" creationId="{437DBEC4-0129-2F5B-84D4-4AA4CED8A1F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56880-9ED4-42E4-8A68-849B85825F13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3895B-B310-4E61-A74B-69EA6F7B51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273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3895B-B310-4E61-A74B-69EA6F7B519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463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F82C-8ECF-461F-A302-F099A059357B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99CD-FF85-427A-BF07-9923FAE8AF3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F82C-8ECF-461F-A302-F099A059357B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99CD-FF85-427A-BF07-9923FAE8AF3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F82C-8ECF-461F-A302-F099A059357B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99CD-FF85-427A-BF07-9923FAE8AF3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F82C-8ECF-461F-A302-F099A059357B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99CD-FF85-427A-BF07-9923FAE8AF3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F82C-8ECF-461F-A302-F099A059357B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99CD-FF85-427A-BF07-9923FAE8AF3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F82C-8ECF-461F-A302-F099A059357B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99CD-FF85-427A-BF07-9923FAE8AF3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F82C-8ECF-461F-A302-F099A059357B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99CD-FF85-427A-BF07-9923FAE8AF3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F82C-8ECF-461F-A302-F099A059357B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99CD-FF85-427A-BF07-9923FAE8AF3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F82C-8ECF-461F-A302-F099A059357B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99CD-FF85-427A-BF07-9923FAE8AF3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F82C-8ECF-461F-A302-F099A059357B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99CD-FF85-427A-BF07-9923FAE8AF3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F82C-8ECF-461F-A302-F099A059357B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99CD-FF85-427A-BF07-9923FAE8AF3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3F6DF82C-8ECF-461F-A302-F099A059357B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C9CA99CD-FF85-427A-BF07-9923FAE8AF3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6D977D-CABD-98FA-5CE8-40E9BD8A5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503E29-6709-DA09-5CC4-5FB4070BA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From IR to RAG &amp; LLM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7608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26D1C0-42AA-22B6-5406-E3A7E9071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81DDD7-6216-692B-0132-00FB3CCA6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28E4F8-74A6-B705-63F2-0DBCA5AE3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8673"/>
            <a:ext cx="7772400" cy="380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59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1CC7C1-9134-60E3-D685-E867641A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A6FD6F-DA2D-AC91-891D-E93B60D00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AFED5FE-37DF-BF27-1C80-7A92ADF0B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91077"/>
            <a:ext cx="7772400" cy="547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4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FC973A-B34F-3190-B306-46AB9606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87B457-2D7C-87A2-AE2E-FD7E823BC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00F590-C2D5-4192-2E20-3B9266FC3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3136"/>
            <a:ext cx="7772400" cy="665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94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502ABA-226F-9047-420A-FA796A2A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BD44A3-355E-02FB-59CE-46C54DFF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F0EB5A-ED6A-C2E3-FBA7-C772D9361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45706"/>
            <a:ext cx="7772400" cy="336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99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735693-2CA3-360C-9C37-678D3F2A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0BA3FD-DFA9-0FE9-5DCA-3277DAF1C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BD949B-8C3B-47D9-71E1-F7CBAC474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31217"/>
            <a:ext cx="7772400" cy="519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91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8AFCE8-4AB6-4B88-5F1E-845DE99D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0B0DF4-BE84-9B6D-54A6-A752E0747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8FFC484-3B36-55E9-86C4-3D694626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508000"/>
            <a:ext cx="76708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41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1F86E-0493-BD88-C7F6-ECBAA4D8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8DE57B-C157-E5DD-E472-4D775B4DC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2B843C-C14A-6B77-99A8-31D570CCF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88399"/>
            <a:ext cx="7772400" cy="288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73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FBE4A-E300-F2C9-BA91-A2DF67A7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5BF86A-946B-6D21-0EBB-5D964483F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F740032-999E-33AC-5242-7845C03F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85633"/>
            <a:ext cx="7772400" cy="528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75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C1963D-3B9B-ADF5-1F8C-FA2EF62E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7A516B-1242-A04D-7D0C-08BC75446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2C70A9-9CF4-9B24-ADDC-531A0210A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43056"/>
            <a:ext cx="7772400" cy="517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48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A328A0-A2DB-9FE6-DFE8-ABF76CE9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32F80D-DE68-20B1-2057-F9E4E962B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A3AA45B-B442-7AD4-7C75-754C18674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10850"/>
            <a:ext cx="7772400" cy="523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4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9C0C12-9F7B-1195-DFF1-B64C4F46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866A93-B346-0A2D-F50D-2D2D2267F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1436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1EEE78-010F-48AB-0943-6CCADD88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FF85AE-6C92-2E0C-EEC7-133F60D53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E3A288-FFC6-6069-91E2-8A6EE2323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20319"/>
            <a:ext cx="7772400" cy="56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29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CEE204-31DA-D490-B69E-9C025995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781503-D161-7415-5BAD-2D1EB3C63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B2BFDF-0D77-4181-EAE8-895D60F53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22403"/>
            <a:ext cx="7772400" cy="541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97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0FA929-D154-29B0-E601-AF39D3AA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3C903B-34F7-CB56-5198-3B34D1825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D4A2B6-3277-79AD-192E-F182D658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62026"/>
            <a:ext cx="7772400" cy="55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43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F1DBDB-7C1B-B2AF-083B-188A092B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8EF9E-6F55-C5D0-AED2-58374F479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1B7115-EB15-6C43-3866-F4462E30C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56999"/>
            <a:ext cx="7772400" cy="53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9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C00A24-01D4-EDD5-D963-32F92B3A4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F15587-304C-4AC3-83CB-0A93903F7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28127D-2656-8723-68FC-5FF90E5DA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29505"/>
            <a:ext cx="7772400" cy="559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04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33B15-F179-A97E-4969-709864F71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C744B6-3D67-B4E9-EC91-68FD3117F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A8D086-1B9D-6904-0250-1CE391826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70650"/>
            <a:ext cx="7772400" cy="511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63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B0F7FC-C254-A297-D644-C5E0F5F87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566A43-CE60-C829-9FA7-77546BCF7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6CFD53-CD0F-E137-D36F-1DF8A27B3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27740"/>
            <a:ext cx="7772400" cy="42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15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A25F2A-20A9-49A2-6505-3925EDA42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B5D67A-D13C-B653-CB65-043D87A35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8E4E43-26CB-B16A-3F2A-0DC0F5920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08676"/>
            <a:ext cx="7772400" cy="484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53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3C8EC0-97F5-FE87-1EAC-68763F83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89DD59-8EAC-A875-225D-D784F2686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9DBEC0-63C5-B499-3037-03B2186A7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92314"/>
            <a:ext cx="7772400" cy="44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34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F884E5-8C43-55B6-706D-1926089E9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438D15-2649-EC18-C423-DE4606650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2BF156-27E2-8A43-D397-7BFFDE08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55702"/>
            <a:ext cx="7772400" cy="434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59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7797D59-3CC4-209B-BB49-5599FAAF3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D7BFAF8E-E6BA-9A0C-65BF-35117718CB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From IR to RAG &amp; LLM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737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7B8B0E-AC80-4330-1747-22FA92C2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D4955C-584F-3E8F-56A3-694BF5748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571373-3410-1FA1-5898-41E67CC16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41184"/>
            <a:ext cx="7772400" cy="41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35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061713-B8CC-C668-0615-FC28BF74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3CEE0F-C2CE-CB5A-F623-1E08B739E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E284D6F-C8EB-E5C7-54E8-D3E2E57AF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20976"/>
            <a:ext cx="7772400" cy="421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49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79BBF3-F06E-FB44-8DB5-19E26577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F4690F-50D4-BCBE-1E23-FA4FEA0FB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23874B-7046-8E1D-B0EA-A614C24F4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7592"/>
            <a:ext cx="7772400" cy="320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8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60721F-3143-5617-F706-84A1E729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C93088-3F10-E692-41E1-245B6B72D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D9817A-74AA-6EA9-887F-BA2DBBE6F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63012"/>
            <a:ext cx="7772400" cy="353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07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BBED76-AB3A-0480-9C73-5F73B402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5C065-D9C3-9EDE-64DB-F3138F153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2903A49-7880-874F-9A72-94FAED63D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3574"/>
            <a:ext cx="7772400" cy="41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9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3D8B81-1318-CAA2-E1C3-3255FA6FA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95AD23-CF6F-BB70-16C5-C453B4EFB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9DEC70-3607-956A-414B-98D308CE8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654050"/>
            <a:ext cx="71247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65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6C63B5-E319-0F5A-4870-A43C2CF3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230F1-8246-D223-B43C-FBB506B56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1199C77-1DCF-4819-D9D0-FD55377D3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45688"/>
            <a:ext cx="7772400" cy="436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88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4D5FE4-FEBC-218F-01B3-F6E67A5B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CBCDFC-AB1F-66B9-2CBB-02F1DDD5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E2F736F-B483-483F-091A-2BFA7E7C8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6052"/>
            <a:ext cx="7772400" cy="428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97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788DE4-1E37-F4D0-4E3C-01B00633C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D766B7-AA0C-2277-1438-9CB0C55D7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EE5DF4-47A4-4740-6645-DB57F81A2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32456"/>
            <a:ext cx="7772400" cy="379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83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9A94FA-2D65-AEF1-64CF-8DAE10BD5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83F97A-E662-6032-FEC5-34D06531D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C7AF98-E514-83A9-2C08-39AF7D74B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85101"/>
            <a:ext cx="7772400" cy="308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1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6917F-0C8D-EC08-CE9E-150F301E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5753EF-7CE9-D685-9460-8A6A6C267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當我們討論</a:t>
            </a:r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資訊檢索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（</a:t>
            </a:r>
            <a:r>
              <a:rPr lang="en" altLang="zh-TW" dirty="0">
                <a:solidFill>
                  <a:srgbClr val="0E0E0E"/>
                </a:solidFill>
                <a:effectLst/>
                <a:latin typeface=".SF NS"/>
              </a:rPr>
              <a:t>Information Retrieval, IR</a:t>
            </a:r>
            <a:r>
              <a:rPr lang="zh-TW" altLang="en" dirty="0">
                <a:solidFill>
                  <a:srgbClr val="0E0E0E"/>
                </a:solidFill>
                <a:effectLst/>
                <a:latin typeface=".SF NS"/>
              </a:rPr>
              <a:t>）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時，核心問題在於如何從大量的文本資料中快速找到與我們查詢（</a:t>
            </a:r>
            <a:r>
              <a:rPr lang="en" altLang="zh-TW" dirty="0">
                <a:solidFill>
                  <a:srgbClr val="0E0E0E"/>
                </a:solidFill>
                <a:effectLst/>
                <a:latin typeface=".SF NS"/>
              </a:rPr>
              <a:t>query</a:t>
            </a:r>
            <a:r>
              <a:rPr lang="zh-TW" altLang="en" dirty="0">
                <a:solidFill>
                  <a:srgbClr val="0E0E0E"/>
                </a:solidFill>
                <a:effectLst/>
                <a:latin typeface=".SF NS"/>
              </a:rPr>
              <a:t>）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相關的文檔。這個過程中的挑戰在於，如何根據使用者的查詢，篩選出最相關的文件並進行排序。</a:t>
            </a:r>
          </a:p>
          <a:p>
            <a:b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zh-TW" altLang="en-US" b="1" dirty="0">
                <a:solidFill>
                  <a:srgbClr val="0E0E0E"/>
                </a:solidFill>
                <a:effectLst/>
                <a:latin typeface=".SF NS"/>
              </a:rPr>
              <a:t>資訊截取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（</a:t>
            </a:r>
            <a:r>
              <a:rPr lang="en" altLang="zh-TW" dirty="0">
                <a:solidFill>
                  <a:srgbClr val="0E0E0E"/>
                </a:solidFill>
                <a:effectLst/>
                <a:latin typeface=".SF NS"/>
              </a:rPr>
              <a:t>Information Extraction, IE</a:t>
            </a:r>
            <a:r>
              <a:rPr lang="zh-TW" altLang="en" dirty="0">
                <a:solidFill>
                  <a:srgbClr val="0E0E0E"/>
                </a:solidFill>
                <a:effectLst/>
                <a:latin typeface=".SF NS"/>
              </a:rPr>
              <a:t>）</a:t>
            </a:r>
            <a: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  <a:t>則進一步從已經檢索到的文件中提取特定的資訊。例如，我們可能不僅需要找到相關的文件，還需要具體提取某個段落、句子或關鍵事實。</a:t>
            </a:r>
          </a:p>
          <a:p>
            <a:br>
              <a:rPr lang="zh-TW" alt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zh-TW" altLang="en-US" dirty="0">
              <a:solidFill>
                <a:srgbClr val="0E0E0E"/>
              </a:solidFill>
              <a:effectLst/>
              <a:latin typeface=".SF NS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8222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0794B1-E93C-FB9C-61BC-D86A08C5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57D85D-4BA0-79BF-E62E-3D71FC14C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92E818D-7189-7FEA-9731-0B84D1D1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30166"/>
            <a:ext cx="7772400" cy="439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05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306FB5-9FC4-F08E-0F10-FD96B46D6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D2D0FC-458C-F45E-7224-4EE58744D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07C186-5B31-6A05-49CF-FCFB2B90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31686"/>
            <a:ext cx="7772400" cy="419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96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86D75-2D49-70A8-733A-4FF43B6D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1FAAB5-497E-7BEB-3665-F6A4EF649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46B159-B29F-5C3C-6D52-56136DE0A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0617"/>
            <a:ext cx="7772400" cy="425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97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ED17B1-45F5-A9A3-CD71-939F8974D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5F86F5-9D24-4E37-5DD2-3B383BD23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FA2D94-312C-B3B7-EF6A-D548AD52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93151"/>
            <a:ext cx="7772400" cy="40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21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08F75A-36A2-E6CC-6834-19582681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13BF64-5897-0F2E-CBDC-CC1B09FBB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20E8F8-1582-FC7D-9905-1E4A0A9E1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80918"/>
            <a:ext cx="7772400" cy="389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9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243786-DB36-51C0-BB83-5B81FF0B5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6F85D5-C6C5-6F0B-F0B4-CEDD08956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7F684E-B789-2BAD-6CB8-FC5090190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45094"/>
            <a:ext cx="7772400" cy="356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605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B91040-69FC-E2A2-348D-5DBE09561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F66E8F-56C8-7B04-79FD-5156FA3A9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F39AE0D-672C-83BC-A638-166421C6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31651"/>
            <a:ext cx="7772400" cy="399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982406-191D-8F4A-96B4-AD549B66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686E28-0AA3-D5DD-86E0-01C7C6DD9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6190A7D-9B89-F7E7-4297-183BAA8FC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26551"/>
            <a:ext cx="7772400" cy="420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180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4D610-CF22-BC4D-1072-B6F876B14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246E67-FABF-9D25-C9F3-7BE930CD0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DDAB135-1537-7938-472E-7A7AABFE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56951"/>
            <a:ext cx="7772400" cy="11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3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4FC8F8-2BEF-7579-AD3B-997DD208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18C4BD-C066-F430-156A-C400F4231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261FA3-EF06-3716-02E3-68606358E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581150"/>
            <a:ext cx="7391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48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F0701-EBAF-7D90-EF91-6D3C7AA88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TF-IDF</a:t>
            </a:r>
            <a:r>
              <a:rPr kumimoji="1" lang="zh-TW" altLang="en" dirty="0"/>
              <a:t>（</a:t>
            </a:r>
            <a:r>
              <a:rPr kumimoji="1" lang="en" altLang="zh-TW" dirty="0"/>
              <a:t>Term Frequency-Inverse Document Frequency</a:t>
            </a:r>
            <a:r>
              <a:rPr kumimoji="1" lang="zh-TW" altLang="en" dirty="0"/>
              <a:t>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6519E-A398-F9BA-F85D-7AFEEFB7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TW" altLang="en-US" dirty="0"/>
              <a:t>在資訊檢索的早期模型中，</a:t>
            </a:r>
            <a:r>
              <a:rPr kumimoji="1" lang="en" altLang="zh-TW" dirty="0"/>
              <a:t>TF-IDF </a:t>
            </a:r>
            <a:r>
              <a:rPr kumimoji="1" lang="zh-TW" altLang="en-US" dirty="0"/>
              <a:t>是最具代表性的模型之一。它主要通過衡量詞彙的重要性來判斷某個文件與查詢的相關程度。</a:t>
            </a:r>
          </a:p>
          <a:p>
            <a:endParaRPr kumimoji="1" lang="zh-TW" altLang="en-US" dirty="0"/>
          </a:p>
          <a:p>
            <a:r>
              <a:rPr kumimoji="1" lang="en" altLang="zh-TW" dirty="0"/>
              <a:t>TF</a:t>
            </a:r>
            <a:r>
              <a:rPr kumimoji="1" lang="zh-TW" altLang="en" dirty="0"/>
              <a:t>（</a:t>
            </a:r>
            <a:r>
              <a:rPr kumimoji="1" lang="zh-TW" altLang="en-US" dirty="0"/>
              <a:t>詞頻</a:t>
            </a:r>
            <a:r>
              <a:rPr kumimoji="1" lang="en-US" altLang="zh-TW" dirty="0"/>
              <a:t>, </a:t>
            </a:r>
            <a:r>
              <a:rPr kumimoji="1" lang="en" altLang="zh-TW" dirty="0"/>
              <a:t>Term Frequency</a:t>
            </a:r>
            <a:r>
              <a:rPr kumimoji="1" lang="zh-TW" altLang="en" dirty="0"/>
              <a:t>）：</a:t>
            </a:r>
            <a:r>
              <a:rPr kumimoji="1" lang="zh-TW" altLang="en-US" dirty="0"/>
              <a:t>表示某個詞在文件中出現的頻率。假設詞頻高，則該詞對文件比較重要。但單單依賴詞頻會帶來一個問題：有些常見詞（如 “的”</a:t>
            </a:r>
            <a:r>
              <a:rPr kumimoji="1" lang="en-US" altLang="zh-TW" dirty="0"/>
              <a:t>, “</a:t>
            </a:r>
            <a:r>
              <a:rPr kumimoji="1" lang="zh-TW" altLang="en-US" dirty="0"/>
              <a:t>是”</a:t>
            </a:r>
            <a:r>
              <a:rPr kumimoji="1" lang="en-US" altLang="zh-TW" dirty="0"/>
              <a:t>, “</a:t>
            </a:r>
            <a:r>
              <a:rPr kumimoji="1" lang="en" altLang="zh-TW" dirty="0"/>
              <a:t>and”, “the” </a:t>
            </a:r>
            <a:r>
              <a:rPr kumimoji="1" lang="zh-TW" altLang="en-US" dirty="0"/>
              <a:t>等）會出現在每個文件中，但它們不一定有區別性。</a:t>
            </a:r>
          </a:p>
          <a:p>
            <a:endParaRPr kumimoji="1" lang="en-US" altLang="zh-TW" dirty="0"/>
          </a:p>
          <a:p>
            <a:r>
              <a:rPr kumimoji="1" lang="en" altLang="zh-TW" dirty="0"/>
              <a:t>IDF</a:t>
            </a:r>
            <a:r>
              <a:rPr kumimoji="1" lang="zh-TW" altLang="en" dirty="0"/>
              <a:t>（</a:t>
            </a:r>
            <a:r>
              <a:rPr kumimoji="1" lang="zh-TW" altLang="en-US" dirty="0"/>
              <a:t>逆向文件頻率</a:t>
            </a:r>
            <a:r>
              <a:rPr kumimoji="1" lang="en-US" altLang="zh-TW" dirty="0"/>
              <a:t>, </a:t>
            </a:r>
            <a:r>
              <a:rPr kumimoji="1" lang="en" altLang="zh-TW" dirty="0"/>
              <a:t>Inverse Document Frequency</a:t>
            </a:r>
            <a:r>
              <a:rPr kumimoji="1" lang="zh-TW" altLang="en" dirty="0"/>
              <a:t>）：</a:t>
            </a:r>
            <a:r>
              <a:rPr kumimoji="1" lang="zh-TW" altLang="en-US" dirty="0"/>
              <a:t>用來減少這種影響。</a:t>
            </a:r>
            <a:r>
              <a:rPr kumimoji="1" lang="en" altLang="zh-TW" dirty="0"/>
              <a:t>IDF </a:t>
            </a:r>
            <a:r>
              <a:rPr kumimoji="1" lang="zh-TW" altLang="en-US" dirty="0"/>
              <a:t>減少那些在所有文件中都很常見的詞的重要性。其公式為：</a:t>
            </a:r>
          </a:p>
          <a:p>
            <a:endParaRPr kumimoji="1" lang="zh-TW" altLang="en-US" dirty="0"/>
          </a:p>
          <a:p>
            <a:endParaRPr kumimoji="1" lang="en" altLang="zh-TW" dirty="0"/>
          </a:p>
          <a:p>
            <a:r>
              <a:rPr kumimoji="1" lang="zh-TW" altLang="en-US" dirty="0"/>
              <a:t>其中 </a:t>
            </a:r>
            <a:r>
              <a:rPr kumimoji="1" lang="en" altLang="zh-TW" dirty="0"/>
              <a:t>N </a:t>
            </a:r>
            <a:r>
              <a:rPr kumimoji="1" lang="zh-TW" altLang="en-US" dirty="0"/>
              <a:t>是總文件數，</a:t>
            </a:r>
            <a:r>
              <a:rPr kumimoji="1" lang="en" altLang="zh-TW" dirty="0" err="1"/>
              <a:t>df</a:t>
            </a:r>
            <a:r>
              <a:rPr kumimoji="1" lang="en" altLang="zh-TW" dirty="0"/>
              <a:t>(t) </a:t>
            </a:r>
            <a:r>
              <a:rPr kumimoji="1" lang="zh-TW" altLang="en-US" dirty="0"/>
              <a:t>是包含詞 </a:t>
            </a:r>
            <a:r>
              <a:rPr kumimoji="1" lang="en" altLang="zh-TW" dirty="0"/>
              <a:t>t </a:t>
            </a:r>
            <a:r>
              <a:rPr kumimoji="1" lang="zh-TW" altLang="en-US" dirty="0"/>
              <a:t>的文件數。</a:t>
            </a:r>
          </a:p>
        </p:txBody>
      </p:sp>
    </p:spTree>
    <p:extLst>
      <p:ext uri="{BB962C8B-B14F-4D97-AF65-F5344CB8AC3E}">
        <p14:creationId xmlns:p14="http://schemas.microsoft.com/office/powerpoint/2010/main" val="39555504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351D0B-F12F-BDB0-33A3-132634B4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426A0B-43E9-80D5-FF02-CB0FA26AC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CE2DDA-0B58-0F93-8B00-27C1E0974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365250"/>
            <a:ext cx="76454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30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9DE3D8-977C-DB52-E93A-8FF192809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963CB5-C43B-8647-A181-0156077BD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F4B15F-D78C-6238-0AB1-E46992153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901700"/>
            <a:ext cx="73406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21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66981-F1C8-9552-86D9-76E3352E6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2815E2-6885-466E-C535-558B12D3B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FD4A1F-945A-7B13-1D5F-FA139C46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863600"/>
            <a:ext cx="74295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132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D3D03A-0DF6-40FF-D66C-0E3F1FCD9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5E521F-DD4E-6855-350A-C2FC041EB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7BB4B8-3D00-14D0-228F-C69F0F79C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123950"/>
            <a:ext cx="74041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56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59AB04-155E-A514-01F7-9DFEFA557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20144E-8F7D-5A56-AB76-A8356121D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A976E66-E724-0AB6-B322-0282F0DCA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774950"/>
            <a:ext cx="35052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356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714A83-64B5-40B9-1EF7-422C91A9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4E-4CD7-76F6-39C5-837F32926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27CAD8E-26A5-7AF3-304D-453739B8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454150"/>
            <a:ext cx="75565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296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39AFD4-45F2-05D2-F3A7-D91147BC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7A1D0E-765A-7661-BECD-1FC00B5CB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5B208D-3C1F-7AB1-8E21-20552FA53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581150"/>
            <a:ext cx="73533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624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DE59D-A1DD-1AE8-1679-1F9AF1DBC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B11396-DF9D-675D-34B9-974BF73E6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29ABAC2-7DE9-55D8-0C77-A32124B9A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717550"/>
            <a:ext cx="75184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46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D3873-7C42-9ACB-257C-71D7DBA5C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4358B4-D6BF-5EAF-F9FC-DC862CF0D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DF1A83A-528E-408A-53B3-9F4E1A184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68400"/>
            <a:ext cx="7620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196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7F38C-380D-836B-D0CC-0D6620E36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F216B8-0CED-6DA0-A2DB-41307D64F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3ED262-DA85-3B5B-FA1E-4B89EF20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68400"/>
            <a:ext cx="7620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2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6F68A5-F9E4-5CE1-AC53-0062F6F0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7DBEC4-0129-2F5B-84D4-4AA4CED8A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	•	TF-IDF </a:t>
            </a:r>
            <a:r>
              <a:rPr kumimoji="1" lang="zh-TW" altLang="en-US" dirty="0"/>
              <a:t>將這兩個部分結合：</a:t>
            </a:r>
          </a:p>
          <a:p>
            <a:endParaRPr kumimoji="1" lang="zh-TW" altLang="en-US" dirty="0"/>
          </a:p>
          <a:p>
            <a:r>
              <a:rPr kumimoji="1" lang="en" altLang="zh-TW" dirty="0"/>
              <a:t>TF-IDF(t, d) = TF(t, d) \times IDF(t)</a:t>
            </a:r>
          </a:p>
          <a:p>
            <a:endParaRPr kumimoji="1" lang="en" altLang="zh-TW" dirty="0"/>
          </a:p>
          <a:p>
            <a:r>
              <a:rPr kumimoji="1" lang="zh-TW" altLang="en-US" dirty="0"/>
              <a:t>該值越大，表示某個詞在該文件中越重要，從而表明該文件與查詢更相關。</a:t>
            </a:r>
          </a:p>
        </p:txBody>
      </p:sp>
    </p:spTree>
    <p:extLst>
      <p:ext uri="{BB962C8B-B14F-4D97-AF65-F5344CB8AC3E}">
        <p14:creationId xmlns:p14="http://schemas.microsoft.com/office/powerpoint/2010/main" val="35333493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6F90AE-F1C7-C48D-17B2-57E9DF5F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1E0D08-87C5-3CBC-6342-ECA940682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F6DFCD-9C16-4845-CEBA-20C011F25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1981200"/>
            <a:ext cx="74803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03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837F14-246B-33AE-CCFA-0893B5CB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40979F-2EC6-E4DE-153C-FDC129235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79C9B1-5B26-828D-64D4-9ADF028ED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155700"/>
            <a:ext cx="75438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08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C6FB3C-152B-DCC0-3513-1C8247D99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F4A0F2-2FF1-13CE-083A-EBC03EF3F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5C4790-DF8B-8F7C-D577-90EC62343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352550"/>
            <a:ext cx="742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55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9BAC3A-1F0E-7564-9D3E-4B83C193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8FCE52-90FD-3D0E-2747-4A7D3354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19664E-6CE4-FAC1-ECA2-F52E87A0A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850900"/>
            <a:ext cx="74041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155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204EDE-A209-8F62-C5E3-85D448A9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17868-9F79-745D-5268-105830151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442C3B-BB09-BC97-7D29-8BD13363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047750"/>
            <a:ext cx="7429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585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091175-9BDD-3EBE-52B7-89A81FE4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C809A0-617B-5F47-C604-636ECA601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047333-CA42-BF7C-127D-F61DA2FE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111250"/>
            <a:ext cx="74168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340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92BCD6-30BA-D2CF-50E0-42ECA600B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15498-E758-EA38-CD2C-DC1C09A06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EC0A24-3077-560F-BA1B-30F488294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844550"/>
            <a:ext cx="73914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98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9FD49-27C5-E467-C995-625BA7A0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936CF-00C5-2A86-6ABE-6949C8E9F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6C433B-45CD-DE2B-A728-2164A0315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295400"/>
            <a:ext cx="7264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594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DB3A46-EE2E-8089-49E3-9CDACBDF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E5B99C-4CFA-6264-81E9-ABDF48F70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20F808-9445-A9B0-3A39-058F0E4DC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768350"/>
            <a:ext cx="77089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645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5D52A-0617-0350-A075-ABADD12C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8B6432-DE81-EE91-379C-2B689704E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FBDBD5-1448-68AC-DB8A-C41FE022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958850"/>
            <a:ext cx="74549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84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65915DE-2143-C3E4-489D-8CB607013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IR (information retrieval) &amp; IE (Information Extraction)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C3ADB5D-859F-DFAC-845A-78F4C9ED8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3145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CF132-CAE2-A8D5-1BFB-DE0BEE187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AE417-956A-ACC1-3A5C-8638C902D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1801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1FEEB-82E8-4AC3-587B-2F18F6518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kumimoji="1" lang="en" altLang="zh-TW" dirty="0"/>
            </a:br>
            <a:br>
              <a:rPr kumimoji="1" lang="en" altLang="zh-TW" dirty="0"/>
            </a:br>
            <a:r>
              <a:rPr kumimoji="1" lang="en" altLang="zh-TW" dirty="0"/>
              <a:t> Information Retrieval and Extraction</a:t>
            </a:r>
            <a:br>
              <a:rPr kumimoji="1" lang="en" altLang="zh-TW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6C0129-40D1-13D3-9C7D-B63F53064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2E2825F-406E-A77B-29F6-BB230715E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12776"/>
            <a:ext cx="777240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76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73E334-A343-CFB2-F66F-F8E8D0F2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E84A91-487A-6DD0-757A-0C74EF0B3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C5DCDB-8C40-4F21-AF8A-3571D2223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475" y="0"/>
            <a:ext cx="4827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36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清晰度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2347</TotalTime>
  <Words>372</Words>
  <Application>Microsoft Macintosh PowerPoint</Application>
  <PresentationFormat>如螢幕大小 (4:3)</PresentationFormat>
  <Paragraphs>25</Paragraphs>
  <Slides>70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74" baseType="lpstr">
      <vt:lpstr>.SF NS</vt:lpstr>
      <vt:lpstr>Arial</vt:lpstr>
      <vt:lpstr>Calibri</vt:lpstr>
      <vt:lpstr>清晰度</vt:lpstr>
      <vt:lpstr>Introduction</vt:lpstr>
      <vt:lpstr>PowerPoint 簡報</vt:lpstr>
      <vt:lpstr>Introduction</vt:lpstr>
      <vt:lpstr>PowerPoint 簡報</vt:lpstr>
      <vt:lpstr>TF-IDF（Term Frequency-Inverse Document Frequency）</vt:lpstr>
      <vt:lpstr>PowerPoint 簡報</vt:lpstr>
      <vt:lpstr>IR (information retrieval) &amp; IE (Information Extraction)</vt:lpstr>
      <vt:lpstr>   Information Retrieval and Extraction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Morris Chuang(莊謹譽)</dc:creator>
  <cp:lastModifiedBy>謹譽 莊</cp:lastModifiedBy>
  <cp:revision>106</cp:revision>
  <dcterms:created xsi:type="dcterms:W3CDTF">2017-10-24T11:55:05Z</dcterms:created>
  <dcterms:modified xsi:type="dcterms:W3CDTF">2024-10-15T10:43:19Z</dcterms:modified>
</cp:coreProperties>
</file>